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tags/tag2.xml" ContentType="application/vnd.openxmlformats-officedocument.presentationml.tags+xml"/>
  <Override PartName="/ppt/notesSlides/notesSlide2.xml" ContentType="application/vnd.openxmlformats-officedocument.presentationml.notesSlide+xml"/>
  <Override PartName="/ppt/tags/tag3.xml" ContentType="application/vnd.openxmlformats-officedocument.presentationml.tags+xml"/>
  <Override PartName="/ppt/notesSlides/notesSlide3.xml" ContentType="application/vnd.openxmlformats-officedocument.presentationml.notesSlide+xml"/>
  <Override PartName="/ppt/tags/tag4.xml" ContentType="application/vnd.openxmlformats-officedocument.presentationml.tags+xml"/>
  <Override PartName="/ppt/notesSlides/notesSlide4.xml" ContentType="application/vnd.openxmlformats-officedocument.presentationml.notesSlide+xml"/>
  <Override PartName="/ppt/tags/tag5.xml" ContentType="application/vnd.openxmlformats-officedocument.presentationml.tags+xml"/>
  <Override PartName="/ppt/notesSlides/notesSlide5.xml" ContentType="application/vnd.openxmlformats-officedocument.presentationml.notesSlide+xml"/>
  <Override PartName="/ppt/tags/tag6.xml" ContentType="application/vnd.openxmlformats-officedocument.presentationml.tags+xml"/>
  <Override PartName="/ppt/notesSlides/notesSlide6.xml" ContentType="application/vnd.openxmlformats-officedocument.presentationml.notesSlide+xml"/>
  <Override PartName="/ppt/tags/tag7.xml" ContentType="application/vnd.openxmlformats-officedocument.presentationml.tags+xml"/>
  <Override PartName="/ppt/notesSlides/notesSlide7.xml" ContentType="application/vnd.openxmlformats-officedocument.presentationml.notesSlide+xml"/>
  <Override PartName="/ppt/tags/tag8.xml" ContentType="application/vnd.openxmlformats-officedocument.presentationml.tags+xml"/>
  <Override PartName="/ppt/notesSlides/notesSlide8.xml" ContentType="application/vnd.openxmlformats-officedocument.presentationml.notesSlide+xml"/>
  <Override PartName="/ppt/tags/tag9.xml" ContentType="application/vnd.openxmlformats-officedocument.presentationml.tags+xml"/>
  <Override PartName="/ppt/notesSlides/notesSlide9.xml" ContentType="application/vnd.openxmlformats-officedocument.presentationml.notesSlide+xml"/>
  <Override PartName="/ppt/tags/tag10.xml" ContentType="application/vnd.openxmlformats-officedocument.presentationml.tags+xml"/>
  <Override PartName="/ppt/notesSlides/notesSlide10.xml" ContentType="application/vnd.openxmlformats-officedocument.presentationml.notesSlide+xml"/>
  <Override PartName="/ppt/tags/tag11.xml" ContentType="application/vnd.openxmlformats-officedocument.presentationml.tags+xml"/>
  <Override PartName="/ppt/notesSlides/notesSlide11.xml" ContentType="application/vnd.openxmlformats-officedocument.presentationml.notesSlide+xml"/>
  <Override PartName="/ppt/tags/tag12.xml" ContentType="application/vnd.openxmlformats-officedocument.presentationml.tags+xml"/>
  <Override PartName="/ppt/notesSlides/notesSlide12.xml" ContentType="application/vnd.openxmlformats-officedocument.presentationml.notesSlide+xml"/>
  <Override PartName="/ppt/tags/tag13.xml" ContentType="application/vnd.openxmlformats-officedocument.presentationml.tags+xml"/>
  <Override PartName="/ppt/notesSlides/notesSlide13.xml" ContentType="application/vnd.openxmlformats-officedocument.presentationml.notesSlide+xml"/>
  <Override PartName="/ppt/tags/tag14.xml" ContentType="application/vnd.openxmlformats-officedocument.presentationml.tags+xml"/>
  <Override PartName="/ppt/notesSlides/notesSlide14.xml" ContentType="application/vnd.openxmlformats-officedocument.presentationml.notesSlide+xml"/>
  <Override PartName="/ppt/tags/tag15.xml" ContentType="application/vnd.openxmlformats-officedocument.presentationml.tags+xml"/>
  <Override PartName="/ppt/notesSlides/notesSlide15.xml" ContentType="application/vnd.openxmlformats-officedocument.presentationml.notesSlide+xml"/>
  <Override PartName="/ppt/tags/tag16.xml" ContentType="application/vnd.openxmlformats-officedocument.presentationml.tags+xml"/>
  <Override PartName="/ppt/notesSlides/notesSlide16.xml" ContentType="application/vnd.openxmlformats-officedocument.presentationml.notesSlide+xml"/>
  <Override PartName="/ppt/tags/tag17.xml" ContentType="application/vnd.openxmlformats-officedocument.presentationml.tags+xml"/>
  <Override PartName="/ppt/notesSlides/notesSlide17.xml" ContentType="application/vnd.openxmlformats-officedocument.presentationml.notesSlide+xml"/>
  <Override PartName="/ppt/tags/tag18.xml" ContentType="application/vnd.openxmlformats-officedocument.presentationml.tags+xml"/>
  <Override PartName="/ppt/notesSlides/notesSlide18.xml" ContentType="application/vnd.openxmlformats-officedocument.presentationml.notesSlide+xml"/>
  <Override PartName="/ppt/tags/tag19.xml" ContentType="application/vnd.openxmlformats-officedocument.presentationml.tags+xml"/>
  <Override PartName="/ppt/tags/tag20.xml" ContentType="application/vnd.openxmlformats-officedocument.presentationml.tags+xml"/>
  <Override PartName="/ppt/notesSlides/notesSlide1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22"/>
  </p:notesMasterIdLst>
  <p:sldIdLst>
    <p:sldId id="256" r:id="rId2"/>
    <p:sldId id="257" r:id="rId3"/>
    <p:sldId id="258" r:id="rId4"/>
    <p:sldId id="259" r:id="rId5"/>
    <p:sldId id="260" r:id="rId6"/>
    <p:sldId id="261" r:id="rId7"/>
    <p:sldId id="262" r:id="rId8"/>
    <p:sldId id="263" r:id="rId9"/>
    <p:sldId id="264" r:id="rId10"/>
    <p:sldId id="266" r:id="rId11"/>
    <p:sldId id="269" r:id="rId12"/>
    <p:sldId id="270" r:id="rId13"/>
    <p:sldId id="272" r:id="rId14"/>
    <p:sldId id="273" r:id="rId15"/>
    <p:sldId id="274" r:id="rId16"/>
    <p:sldId id="275" r:id="rId17"/>
    <p:sldId id="276" r:id="rId18"/>
    <p:sldId id="277" r:id="rId19"/>
    <p:sldId id="279" r:id="rId20"/>
    <p:sldId id="278" r:id="rId21"/>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8" d="100"/>
          <a:sy n="68" d="100"/>
        </p:scale>
        <p:origin x="792"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800" cy="458788"/>
          </a:xfrm>
          <a:prstGeom prst="rect">
            <a:avLst/>
          </a:prstGeom>
          <a:noFill/>
          <a:ln>
            <a:noFill/>
          </a:ln>
        </p:spPr>
        <p:txBody>
          <a:bodyPr wrap="square" lIns="91425" tIns="91425" rIns="91425" bIns="91425" anchor="t" anchorCtr="0"/>
          <a:lstStyle>
            <a:lvl1pPr marL="0" marR="0" lvl="0" indent="0" algn="l" rtl="0">
              <a:spcBef>
                <a:spcPts val="0"/>
              </a:spcBef>
              <a:buSzPct val="116666"/>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SzPct val="77777"/>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SzPct val="77777"/>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SzPct val="77777"/>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SzPct val="77777"/>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SzPct val="77777"/>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SzPct val="77777"/>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SzPct val="77777"/>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SzPct val="77777"/>
              <a:buNone/>
              <a:defRPr sz="1800" b="0" i="0" u="none" strike="noStrike" cap="none">
                <a:solidFill>
                  <a:schemeClr val="dk1"/>
                </a:solidFill>
                <a:latin typeface="Calibri"/>
                <a:ea typeface="Calibri"/>
                <a:cs typeface="Calibri"/>
                <a:sym typeface="Calibri"/>
              </a:defRPr>
            </a:lvl9pPr>
          </a:lstStyle>
          <a:p>
            <a:endParaRPr/>
          </a:p>
        </p:txBody>
      </p:sp>
      <p:sp>
        <p:nvSpPr>
          <p:cNvPr id="4" name="Shape 4"/>
          <p:cNvSpPr txBox="1">
            <a:spLocks noGrp="1"/>
          </p:cNvSpPr>
          <p:nvPr>
            <p:ph type="dt" idx="10"/>
          </p:nvPr>
        </p:nvSpPr>
        <p:spPr>
          <a:xfrm>
            <a:off x="3884613" y="0"/>
            <a:ext cx="2971800" cy="458788"/>
          </a:xfrm>
          <a:prstGeom prst="rect">
            <a:avLst/>
          </a:prstGeom>
          <a:noFill/>
          <a:ln>
            <a:noFill/>
          </a:ln>
        </p:spPr>
        <p:txBody>
          <a:bodyPr wrap="square" lIns="91425" tIns="91425" rIns="91425" bIns="91425" anchor="t" anchorCtr="0"/>
          <a:lstStyle>
            <a:lvl1pPr marL="0" marR="0" lvl="0" indent="0" algn="r" rtl="0">
              <a:spcBef>
                <a:spcPts val="0"/>
              </a:spcBef>
              <a:buSzPct val="116666"/>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SzPct val="77777"/>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SzPct val="77777"/>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SzPct val="77777"/>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SzPct val="77777"/>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SzPct val="77777"/>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SzPct val="77777"/>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SzPct val="77777"/>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SzPct val="77777"/>
              <a:buNone/>
              <a:defRPr sz="1800" b="0" i="0" u="none" strike="noStrike" cap="none">
                <a:solidFill>
                  <a:schemeClr val="dk1"/>
                </a:solidFill>
                <a:latin typeface="Calibri"/>
                <a:ea typeface="Calibri"/>
                <a:cs typeface="Calibri"/>
                <a:sym typeface="Calibri"/>
              </a:defRPr>
            </a:lvl9pPr>
          </a:lstStyle>
          <a:p>
            <a:endParaRPr/>
          </a:p>
        </p:txBody>
      </p:sp>
      <p:sp>
        <p:nvSpPr>
          <p:cNvPr id="5" name="Shape 5"/>
          <p:cNvSpPr>
            <a:spLocks noGrp="1" noRot="1" noChangeAspect="1"/>
          </p:cNvSpPr>
          <p:nvPr>
            <p:ph type="sldImg" idx="3"/>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685800" y="4400550"/>
            <a:ext cx="5486400" cy="3600450"/>
          </a:xfrm>
          <a:prstGeom prst="rect">
            <a:avLst/>
          </a:prstGeom>
          <a:noFill/>
          <a:ln>
            <a:noFill/>
          </a:ln>
        </p:spPr>
        <p:txBody>
          <a:bodyPr wrap="square" lIns="91425" tIns="91425" rIns="91425" bIns="91425" anchor="t" anchorCtr="0"/>
          <a:lstStyle>
            <a:lvl1pPr marL="0" marR="0" lvl="0" indent="0" algn="l" rtl="0">
              <a:spcBef>
                <a:spcPts val="0"/>
              </a:spcBef>
              <a:buSzPct val="116666"/>
              <a:buChar char="●"/>
              <a:defRPr sz="1200" b="0" i="0" u="none" strike="noStrike" cap="none">
                <a:solidFill>
                  <a:schemeClr val="dk1"/>
                </a:solidFill>
                <a:latin typeface="Calibri"/>
                <a:ea typeface="Calibri"/>
                <a:cs typeface="Calibri"/>
                <a:sym typeface="Calibri"/>
              </a:defRPr>
            </a:lvl1pPr>
            <a:lvl2pPr marL="457200" marR="0" lvl="1" indent="0" algn="l" rtl="0">
              <a:spcBef>
                <a:spcPts val="0"/>
              </a:spcBef>
              <a:buSzPct val="116666"/>
              <a:buChar char="○"/>
              <a:defRPr sz="1200" b="0" i="0" u="none" strike="noStrike" cap="none">
                <a:solidFill>
                  <a:schemeClr val="dk1"/>
                </a:solidFill>
                <a:latin typeface="Calibri"/>
                <a:ea typeface="Calibri"/>
                <a:cs typeface="Calibri"/>
                <a:sym typeface="Calibri"/>
              </a:defRPr>
            </a:lvl2pPr>
            <a:lvl3pPr marL="914400" marR="0" lvl="2" indent="0" algn="l" rtl="0">
              <a:spcBef>
                <a:spcPts val="0"/>
              </a:spcBef>
              <a:buSzPct val="116666"/>
              <a:buChar char="■"/>
              <a:defRPr sz="1200" b="0" i="0" u="none" strike="noStrike" cap="none">
                <a:solidFill>
                  <a:schemeClr val="dk1"/>
                </a:solidFill>
                <a:latin typeface="Calibri"/>
                <a:ea typeface="Calibri"/>
                <a:cs typeface="Calibri"/>
                <a:sym typeface="Calibri"/>
              </a:defRPr>
            </a:lvl3pPr>
            <a:lvl4pPr marL="1371600" marR="0" lvl="3" indent="0" algn="l" rtl="0">
              <a:spcBef>
                <a:spcPts val="0"/>
              </a:spcBef>
              <a:buSzPct val="116666"/>
              <a:buChar char="●"/>
              <a:defRPr sz="1200" b="0" i="0" u="none" strike="noStrike" cap="none">
                <a:solidFill>
                  <a:schemeClr val="dk1"/>
                </a:solidFill>
                <a:latin typeface="Calibri"/>
                <a:ea typeface="Calibri"/>
                <a:cs typeface="Calibri"/>
                <a:sym typeface="Calibri"/>
              </a:defRPr>
            </a:lvl4pPr>
            <a:lvl5pPr marL="1828800" marR="0" lvl="4" indent="0" algn="l" rtl="0">
              <a:spcBef>
                <a:spcPts val="0"/>
              </a:spcBef>
              <a:buSzPct val="116666"/>
              <a:buChar char="○"/>
              <a:defRPr sz="1200" b="0" i="0" u="none" strike="noStrike" cap="none">
                <a:solidFill>
                  <a:schemeClr val="dk1"/>
                </a:solidFill>
                <a:latin typeface="Calibri"/>
                <a:ea typeface="Calibri"/>
                <a:cs typeface="Calibri"/>
                <a:sym typeface="Calibri"/>
              </a:defRPr>
            </a:lvl5pPr>
            <a:lvl6pPr marL="2286000" marR="0" lvl="5" indent="0" algn="l" rtl="0">
              <a:spcBef>
                <a:spcPts val="0"/>
              </a:spcBef>
              <a:buSzPct val="116666"/>
              <a:buChar char="■"/>
              <a:defRPr sz="1200" b="0" i="0" u="none" strike="noStrike" cap="none">
                <a:solidFill>
                  <a:schemeClr val="dk1"/>
                </a:solidFill>
                <a:latin typeface="Calibri"/>
                <a:ea typeface="Calibri"/>
                <a:cs typeface="Calibri"/>
                <a:sym typeface="Calibri"/>
              </a:defRPr>
            </a:lvl6pPr>
            <a:lvl7pPr marL="2743200" marR="0" lvl="6" indent="0" algn="l" rtl="0">
              <a:spcBef>
                <a:spcPts val="0"/>
              </a:spcBef>
              <a:buSzPct val="116666"/>
              <a:buChar char="●"/>
              <a:defRPr sz="1200" b="0" i="0" u="none" strike="noStrike" cap="none">
                <a:solidFill>
                  <a:schemeClr val="dk1"/>
                </a:solidFill>
                <a:latin typeface="Calibri"/>
                <a:ea typeface="Calibri"/>
                <a:cs typeface="Calibri"/>
                <a:sym typeface="Calibri"/>
              </a:defRPr>
            </a:lvl7pPr>
            <a:lvl8pPr marL="3200400" marR="0" lvl="7" indent="0" algn="l" rtl="0">
              <a:spcBef>
                <a:spcPts val="0"/>
              </a:spcBef>
              <a:buSzPct val="116666"/>
              <a:buChar char="○"/>
              <a:defRPr sz="1200" b="0" i="0" u="none" strike="noStrike" cap="none">
                <a:solidFill>
                  <a:schemeClr val="dk1"/>
                </a:solidFill>
                <a:latin typeface="Calibri"/>
                <a:ea typeface="Calibri"/>
                <a:cs typeface="Calibri"/>
                <a:sym typeface="Calibri"/>
              </a:defRPr>
            </a:lvl8pPr>
            <a:lvl9pPr marL="3657600" marR="0" lvl="8" indent="0" algn="l" rtl="0">
              <a:spcBef>
                <a:spcPts val="0"/>
              </a:spcBef>
              <a:buSzPct val="116666"/>
              <a:buChar char="■"/>
              <a:defRPr sz="1200" b="0" i="0" u="none" strike="noStrike" cap="none">
                <a:solidFill>
                  <a:schemeClr val="dk1"/>
                </a:solidFill>
                <a:latin typeface="Calibri"/>
                <a:ea typeface="Calibri"/>
                <a:cs typeface="Calibri"/>
                <a:sym typeface="Calibri"/>
              </a:defRPr>
            </a:lvl9pPr>
          </a:lstStyle>
          <a:p>
            <a:endParaRPr/>
          </a:p>
        </p:txBody>
      </p:sp>
      <p:sp>
        <p:nvSpPr>
          <p:cNvPr id="7" name="Shape 7"/>
          <p:cNvSpPr txBox="1">
            <a:spLocks noGrp="1"/>
          </p:cNvSpPr>
          <p:nvPr>
            <p:ph type="ftr" idx="11"/>
          </p:nvPr>
        </p:nvSpPr>
        <p:spPr>
          <a:xfrm>
            <a:off x="0" y="8685213"/>
            <a:ext cx="2971800" cy="458787"/>
          </a:xfrm>
          <a:prstGeom prst="rect">
            <a:avLst/>
          </a:prstGeom>
          <a:noFill/>
          <a:ln>
            <a:noFill/>
          </a:ln>
        </p:spPr>
        <p:txBody>
          <a:bodyPr wrap="square" lIns="91425" tIns="91425" rIns="91425" bIns="91425" anchor="b" anchorCtr="0"/>
          <a:lstStyle>
            <a:lvl1pPr marL="0" marR="0" lvl="0" indent="0" algn="l" rtl="0">
              <a:spcBef>
                <a:spcPts val="0"/>
              </a:spcBef>
              <a:buSzPct val="116666"/>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SzPct val="77777"/>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SzPct val="77777"/>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SzPct val="77777"/>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SzPct val="77777"/>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SzPct val="77777"/>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SzPct val="77777"/>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SzPct val="77777"/>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SzPct val="77777"/>
              <a:buNone/>
              <a:defRPr sz="1800" b="0" i="0" u="none" strike="noStrike" cap="none">
                <a:solidFill>
                  <a:schemeClr val="dk1"/>
                </a:solidFill>
                <a:latin typeface="Calibri"/>
                <a:ea typeface="Calibri"/>
                <a:cs typeface="Calibri"/>
                <a:sym typeface="Calibri"/>
              </a:defRPr>
            </a:lvl9pPr>
          </a:lstStyle>
          <a:p>
            <a:endParaRPr/>
          </a:p>
        </p:txBody>
      </p:sp>
      <p:sp>
        <p:nvSpPr>
          <p:cNvPr id="8" name="Shape 8"/>
          <p:cNvSpPr txBox="1">
            <a:spLocks noGrp="1"/>
          </p:cNvSpPr>
          <p:nvPr>
            <p:ph type="sldNum" idx="12"/>
          </p:nvPr>
        </p:nvSpPr>
        <p:spPr>
          <a:xfrm>
            <a:off x="3884613" y="8685213"/>
            <a:ext cx="2971800" cy="458787"/>
          </a:xfrm>
          <a:prstGeom prst="rect">
            <a:avLst/>
          </a:prstGeom>
          <a:noFill/>
          <a:ln>
            <a:noFill/>
          </a:ln>
        </p:spPr>
        <p:txBody>
          <a:bodyPr wrap="square"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Calibri"/>
                <a:ea typeface="Calibri"/>
                <a:cs typeface="Calibri"/>
                <a:sym typeface="Calibri"/>
              </a:rPr>
              <a:t>‹#›</a:t>
            </a:fld>
            <a:endParaRPr lang="en-US"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Shape 85"/>
          <p:cNvSpPr txBox="1">
            <a:spLocks noGrp="1"/>
          </p:cNvSpPr>
          <p:nvPr>
            <p:ph type="body" idx="1"/>
          </p:nvPr>
        </p:nvSpPr>
        <p:spPr>
          <a:xfrm>
            <a:off x="685800" y="4400550"/>
            <a:ext cx="5486400" cy="3600450"/>
          </a:xfrm>
          <a:prstGeom prst="rect">
            <a:avLst/>
          </a:prstGeom>
        </p:spPr>
        <p:txBody>
          <a:bodyPr wrap="square" lIns="91425" tIns="91425" rIns="91425" bIns="91425" anchor="t" anchorCtr="0">
            <a:noAutofit/>
          </a:bodyPr>
          <a:lstStyle/>
          <a:p>
            <a:pPr lvl="0">
              <a:spcBef>
                <a:spcPts val="0"/>
              </a:spcBef>
              <a:buNone/>
            </a:pPr>
            <a:endParaRPr/>
          </a:p>
        </p:txBody>
      </p:sp>
      <p:sp>
        <p:nvSpPr>
          <p:cNvPr id="86" name="Shape 86"/>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Shape 145"/>
          <p:cNvSpPr txBox="1">
            <a:spLocks noGrp="1"/>
          </p:cNvSpPr>
          <p:nvPr>
            <p:ph type="body" idx="1"/>
          </p:nvPr>
        </p:nvSpPr>
        <p:spPr>
          <a:xfrm>
            <a:off x="685800" y="4400550"/>
            <a:ext cx="5486400" cy="3600450"/>
          </a:xfrm>
          <a:prstGeom prst="rect">
            <a:avLst/>
          </a:prstGeom>
        </p:spPr>
        <p:txBody>
          <a:bodyPr wrap="square" lIns="91425" tIns="91425" rIns="91425" bIns="91425" anchor="t" anchorCtr="0">
            <a:noAutofit/>
          </a:bodyPr>
          <a:lstStyle/>
          <a:p>
            <a:pPr lvl="0">
              <a:spcBef>
                <a:spcPts val="0"/>
              </a:spcBef>
              <a:buNone/>
            </a:pPr>
            <a:endParaRPr/>
          </a:p>
        </p:txBody>
      </p:sp>
      <p:sp>
        <p:nvSpPr>
          <p:cNvPr id="146" name="Shape 146"/>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Shape 163"/>
          <p:cNvSpPr txBox="1">
            <a:spLocks noGrp="1"/>
          </p:cNvSpPr>
          <p:nvPr>
            <p:ph type="body" idx="1"/>
          </p:nvPr>
        </p:nvSpPr>
        <p:spPr>
          <a:xfrm>
            <a:off x="685800" y="4400550"/>
            <a:ext cx="5486400" cy="3600450"/>
          </a:xfrm>
          <a:prstGeom prst="rect">
            <a:avLst/>
          </a:prstGeom>
        </p:spPr>
        <p:txBody>
          <a:bodyPr wrap="square" lIns="91425" tIns="91425" rIns="91425" bIns="91425" anchor="t" anchorCtr="0">
            <a:noAutofit/>
          </a:bodyPr>
          <a:lstStyle/>
          <a:p>
            <a:pPr lvl="0">
              <a:spcBef>
                <a:spcPts val="0"/>
              </a:spcBef>
              <a:buNone/>
            </a:pPr>
            <a:endParaRPr/>
          </a:p>
        </p:txBody>
      </p:sp>
      <p:sp>
        <p:nvSpPr>
          <p:cNvPr id="164" name="Shape 164"/>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Shape 169"/>
          <p:cNvSpPr txBox="1">
            <a:spLocks noGrp="1"/>
          </p:cNvSpPr>
          <p:nvPr>
            <p:ph type="body" idx="1"/>
          </p:nvPr>
        </p:nvSpPr>
        <p:spPr>
          <a:xfrm>
            <a:off x="685800" y="4400550"/>
            <a:ext cx="5486400" cy="3600450"/>
          </a:xfrm>
          <a:prstGeom prst="rect">
            <a:avLst/>
          </a:prstGeom>
        </p:spPr>
        <p:txBody>
          <a:bodyPr wrap="square" lIns="91425" tIns="91425" rIns="91425" bIns="91425" anchor="t" anchorCtr="0">
            <a:noAutofit/>
          </a:bodyPr>
          <a:lstStyle/>
          <a:p>
            <a:pPr lvl="0">
              <a:spcBef>
                <a:spcPts val="0"/>
              </a:spcBef>
              <a:buNone/>
            </a:pPr>
            <a:endParaRPr/>
          </a:p>
        </p:txBody>
      </p:sp>
      <p:sp>
        <p:nvSpPr>
          <p:cNvPr id="170" name="Shape 170"/>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Shape 182"/>
          <p:cNvSpPr txBox="1">
            <a:spLocks noGrp="1"/>
          </p:cNvSpPr>
          <p:nvPr>
            <p:ph type="body" idx="1"/>
          </p:nvPr>
        </p:nvSpPr>
        <p:spPr>
          <a:xfrm>
            <a:off x="685800" y="4400550"/>
            <a:ext cx="5486400" cy="3600450"/>
          </a:xfrm>
          <a:prstGeom prst="rect">
            <a:avLst/>
          </a:prstGeom>
        </p:spPr>
        <p:txBody>
          <a:bodyPr wrap="square" lIns="91425" tIns="91425" rIns="91425" bIns="91425" anchor="t" anchorCtr="0">
            <a:noAutofit/>
          </a:bodyPr>
          <a:lstStyle/>
          <a:p>
            <a:pPr lvl="0">
              <a:spcBef>
                <a:spcPts val="0"/>
              </a:spcBef>
              <a:buNone/>
            </a:pPr>
            <a:endParaRPr/>
          </a:p>
        </p:txBody>
      </p:sp>
      <p:sp>
        <p:nvSpPr>
          <p:cNvPr id="183" name="Shape 183"/>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Shape 189"/>
          <p:cNvSpPr txBox="1">
            <a:spLocks noGrp="1"/>
          </p:cNvSpPr>
          <p:nvPr>
            <p:ph type="body" idx="1"/>
          </p:nvPr>
        </p:nvSpPr>
        <p:spPr>
          <a:xfrm>
            <a:off x="685800" y="4400550"/>
            <a:ext cx="5486400" cy="3600450"/>
          </a:xfrm>
          <a:prstGeom prst="rect">
            <a:avLst/>
          </a:prstGeom>
        </p:spPr>
        <p:txBody>
          <a:bodyPr wrap="square" lIns="91425" tIns="91425" rIns="91425" bIns="91425" anchor="t" anchorCtr="0">
            <a:noAutofit/>
          </a:bodyPr>
          <a:lstStyle/>
          <a:p>
            <a:pPr lvl="0">
              <a:spcBef>
                <a:spcPts val="0"/>
              </a:spcBef>
              <a:buNone/>
            </a:pPr>
            <a:endParaRPr/>
          </a:p>
        </p:txBody>
      </p:sp>
      <p:sp>
        <p:nvSpPr>
          <p:cNvPr id="190" name="Shape 190"/>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Shape 196"/>
          <p:cNvSpPr txBox="1">
            <a:spLocks noGrp="1"/>
          </p:cNvSpPr>
          <p:nvPr>
            <p:ph type="body" idx="1"/>
          </p:nvPr>
        </p:nvSpPr>
        <p:spPr>
          <a:xfrm>
            <a:off x="685800" y="4400550"/>
            <a:ext cx="5486400" cy="3600450"/>
          </a:xfrm>
          <a:prstGeom prst="rect">
            <a:avLst/>
          </a:prstGeom>
        </p:spPr>
        <p:txBody>
          <a:bodyPr wrap="square" lIns="91425" tIns="91425" rIns="91425" bIns="91425" anchor="t" anchorCtr="0">
            <a:noAutofit/>
          </a:bodyPr>
          <a:lstStyle/>
          <a:p>
            <a:pPr lvl="0">
              <a:spcBef>
                <a:spcPts val="0"/>
              </a:spcBef>
              <a:buNone/>
            </a:pPr>
            <a:endParaRPr/>
          </a:p>
        </p:txBody>
      </p:sp>
      <p:sp>
        <p:nvSpPr>
          <p:cNvPr id="197" name="Shape 197"/>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Shape 203"/>
          <p:cNvSpPr txBox="1">
            <a:spLocks noGrp="1"/>
          </p:cNvSpPr>
          <p:nvPr>
            <p:ph type="body" idx="1"/>
          </p:nvPr>
        </p:nvSpPr>
        <p:spPr>
          <a:xfrm>
            <a:off x="685800" y="4400550"/>
            <a:ext cx="5486400" cy="3600450"/>
          </a:xfrm>
          <a:prstGeom prst="rect">
            <a:avLst/>
          </a:prstGeom>
        </p:spPr>
        <p:txBody>
          <a:bodyPr wrap="square" lIns="91425" tIns="91425" rIns="91425" bIns="91425" anchor="t" anchorCtr="0">
            <a:noAutofit/>
          </a:bodyPr>
          <a:lstStyle/>
          <a:p>
            <a:pPr lvl="0">
              <a:spcBef>
                <a:spcPts val="0"/>
              </a:spcBef>
              <a:buNone/>
            </a:pPr>
            <a:endParaRPr/>
          </a:p>
        </p:txBody>
      </p:sp>
      <p:sp>
        <p:nvSpPr>
          <p:cNvPr id="204" name="Shape 204"/>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Shape 211"/>
          <p:cNvSpPr txBox="1">
            <a:spLocks noGrp="1"/>
          </p:cNvSpPr>
          <p:nvPr>
            <p:ph type="body" idx="1"/>
          </p:nvPr>
        </p:nvSpPr>
        <p:spPr>
          <a:xfrm>
            <a:off x="685800" y="4400550"/>
            <a:ext cx="5486400" cy="3600450"/>
          </a:xfrm>
          <a:prstGeom prst="rect">
            <a:avLst/>
          </a:prstGeom>
        </p:spPr>
        <p:txBody>
          <a:bodyPr wrap="square" lIns="91425" tIns="91425" rIns="91425" bIns="91425" anchor="t" anchorCtr="0">
            <a:noAutofit/>
          </a:bodyPr>
          <a:lstStyle/>
          <a:p>
            <a:pPr lvl="0">
              <a:spcBef>
                <a:spcPts val="0"/>
              </a:spcBef>
              <a:buNone/>
            </a:pPr>
            <a:endParaRPr/>
          </a:p>
        </p:txBody>
      </p:sp>
      <p:sp>
        <p:nvSpPr>
          <p:cNvPr id="212" name="Shape 212"/>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Shape 218"/>
          <p:cNvSpPr txBox="1">
            <a:spLocks noGrp="1"/>
          </p:cNvSpPr>
          <p:nvPr>
            <p:ph type="body" idx="1"/>
          </p:nvPr>
        </p:nvSpPr>
        <p:spPr>
          <a:xfrm>
            <a:off x="685800" y="4400550"/>
            <a:ext cx="5486400" cy="3600450"/>
          </a:xfrm>
          <a:prstGeom prst="rect">
            <a:avLst/>
          </a:prstGeom>
        </p:spPr>
        <p:txBody>
          <a:bodyPr wrap="square" lIns="91425" tIns="91425" rIns="91425" bIns="91425" anchor="t" anchorCtr="0">
            <a:noAutofit/>
          </a:bodyPr>
          <a:lstStyle/>
          <a:p>
            <a:pPr lvl="0">
              <a:spcBef>
                <a:spcPts val="0"/>
              </a:spcBef>
              <a:buNone/>
            </a:pPr>
            <a:endParaRPr/>
          </a:p>
        </p:txBody>
      </p:sp>
      <p:sp>
        <p:nvSpPr>
          <p:cNvPr id="219" name="Shape 219"/>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Shape 225"/>
          <p:cNvSpPr txBox="1">
            <a:spLocks noGrp="1"/>
          </p:cNvSpPr>
          <p:nvPr>
            <p:ph type="body" idx="1"/>
          </p:nvPr>
        </p:nvSpPr>
        <p:spPr>
          <a:xfrm>
            <a:off x="685800" y="4400550"/>
            <a:ext cx="5486400" cy="3600450"/>
          </a:xfrm>
          <a:prstGeom prst="rect">
            <a:avLst/>
          </a:prstGeom>
        </p:spPr>
        <p:txBody>
          <a:bodyPr wrap="square" lIns="91425" tIns="91425" rIns="91425" bIns="91425" anchor="t" anchorCtr="0">
            <a:noAutofit/>
          </a:bodyPr>
          <a:lstStyle/>
          <a:p>
            <a:pPr lvl="0">
              <a:spcBef>
                <a:spcPts val="0"/>
              </a:spcBef>
              <a:buNone/>
            </a:pPr>
            <a:endParaRPr/>
          </a:p>
        </p:txBody>
      </p:sp>
      <p:sp>
        <p:nvSpPr>
          <p:cNvPr id="226" name="Shape 226"/>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Shape 91"/>
          <p:cNvSpPr txBox="1">
            <a:spLocks noGrp="1"/>
          </p:cNvSpPr>
          <p:nvPr>
            <p:ph type="body" idx="1"/>
          </p:nvPr>
        </p:nvSpPr>
        <p:spPr>
          <a:xfrm>
            <a:off x="685800" y="4400550"/>
            <a:ext cx="5486400" cy="3600450"/>
          </a:xfrm>
          <a:prstGeom prst="rect">
            <a:avLst/>
          </a:prstGeom>
        </p:spPr>
        <p:txBody>
          <a:bodyPr wrap="square" lIns="91425" tIns="91425" rIns="91425" bIns="91425" anchor="t" anchorCtr="0">
            <a:noAutofit/>
          </a:bodyPr>
          <a:lstStyle/>
          <a:p>
            <a:pPr lvl="0">
              <a:spcBef>
                <a:spcPts val="0"/>
              </a:spcBef>
              <a:buNone/>
            </a:pPr>
            <a:endParaRPr/>
          </a:p>
        </p:txBody>
      </p:sp>
      <p:sp>
        <p:nvSpPr>
          <p:cNvPr id="92" name="Shape 92"/>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Shape 97"/>
          <p:cNvSpPr txBox="1">
            <a:spLocks noGrp="1"/>
          </p:cNvSpPr>
          <p:nvPr>
            <p:ph type="body" idx="1"/>
          </p:nvPr>
        </p:nvSpPr>
        <p:spPr>
          <a:xfrm>
            <a:off x="685800" y="4400550"/>
            <a:ext cx="5486400" cy="3600450"/>
          </a:xfrm>
          <a:prstGeom prst="rect">
            <a:avLst/>
          </a:prstGeom>
        </p:spPr>
        <p:txBody>
          <a:bodyPr wrap="square" lIns="91425" tIns="91425" rIns="91425" bIns="91425" anchor="t" anchorCtr="0">
            <a:noAutofit/>
          </a:bodyPr>
          <a:lstStyle/>
          <a:p>
            <a:pPr lvl="0">
              <a:spcBef>
                <a:spcPts val="0"/>
              </a:spcBef>
              <a:buNone/>
            </a:pPr>
            <a:endParaRPr/>
          </a:p>
        </p:txBody>
      </p:sp>
      <p:sp>
        <p:nvSpPr>
          <p:cNvPr id="98" name="Shape 98"/>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Shape 103"/>
          <p:cNvSpPr txBox="1">
            <a:spLocks noGrp="1"/>
          </p:cNvSpPr>
          <p:nvPr>
            <p:ph type="body" idx="1"/>
          </p:nvPr>
        </p:nvSpPr>
        <p:spPr>
          <a:xfrm>
            <a:off x="685800" y="4400550"/>
            <a:ext cx="5486400" cy="3600450"/>
          </a:xfrm>
          <a:prstGeom prst="rect">
            <a:avLst/>
          </a:prstGeom>
        </p:spPr>
        <p:txBody>
          <a:bodyPr wrap="square" lIns="91425" tIns="91425" rIns="91425" bIns="91425" anchor="t" anchorCtr="0">
            <a:noAutofit/>
          </a:bodyPr>
          <a:lstStyle/>
          <a:p>
            <a:pPr lvl="0">
              <a:spcBef>
                <a:spcPts val="0"/>
              </a:spcBef>
              <a:buNone/>
            </a:pPr>
            <a:endParaRPr/>
          </a:p>
        </p:txBody>
      </p:sp>
      <p:sp>
        <p:nvSpPr>
          <p:cNvPr id="104" name="Shape 104"/>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Shape 109"/>
          <p:cNvSpPr txBox="1">
            <a:spLocks noGrp="1"/>
          </p:cNvSpPr>
          <p:nvPr>
            <p:ph type="body" idx="1"/>
          </p:nvPr>
        </p:nvSpPr>
        <p:spPr>
          <a:xfrm>
            <a:off x="685800" y="4400550"/>
            <a:ext cx="5486400" cy="3600450"/>
          </a:xfrm>
          <a:prstGeom prst="rect">
            <a:avLst/>
          </a:prstGeom>
        </p:spPr>
        <p:txBody>
          <a:bodyPr wrap="square" lIns="91425" tIns="91425" rIns="91425" bIns="91425" anchor="t" anchorCtr="0">
            <a:noAutofit/>
          </a:bodyPr>
          <a:lstStyle/>
          <a:p>
            <a:pPr lvl="0">
              <a:spcBef>
                <a:spcPts val="0"/>
              </a:spcBef>
              <a:buNone/>
            </a:pPr>
            <a:endParaRPr/>
          </a:p>
        </p:txBody>
      </p:sp>
      <p:sp>
        <p:nvSpPr>
          <p:cNvPr id="110" name="Shape 110"/>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Shape 115"/>
          <p:cNvSpPr txBox="1">
            <a:spLocks noGrp="1"/>
          </p:cNvSpPr>
          <p:nvPr>
            <p:ph type="body" idx="1"/>
          </p:nvPr>
        </p:nvSpPr>
        <p:spPr>
          <a:xfrm>
            <a:off x="685800" y="4400550"/>
            <a:ext cx="5486400" cy="3600450"/>
          </a:xfrm>
          <a:prstGeom prst="rect">
            <a:avLst/>
          </a:prstGeom>
        </p:spPr>
        <p:txBody>
          <a:bodyPr wrap="square" lIns="91425" tIns="91425" rIns="91425" bIns="91425" anchor="t" anchorCtr="0">
            <a:noAutofit/>
          </a:bodyPr>
          <a:lstStyle/>
          <a:p>
            <a:pPr lvl="0">
              <a:spcBef>
                <a:spcPts val="0"/>
              </a:spcBef>
              <a:buNone/>
            </a:pPr>
            <a:endParaRPr/>
          </a:p>
        </p:txBody>
      </p:sp>
      <p:sp>
        <p:nvSpPr>
          <p:cNvPr id="116" name="Shape 116"/>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Shape 121"/>
          <p:cNvSpPr txBox="1">
            <a:spLocks noGrp="1"/>
          </p:cNvSpPr>
          <p:nvPr>
            <p:ph type="body" idx="1"/>
          </p:nvPr>
        </p:nvSpPr>
        <p:spPr>
          <a:xfrm>
            <a:off x="685800" y="4400550"/>
            <a:ext cx="5486400" cy="3600450"/>
          </a:xfrm>
          <a:prstGeom prst="rect">
            <a:avLst/>
          </a:prstGeom>
        </p:spPr>
        <p:txBody>
          <a:bodyPr wrap="square" lIns="91425" tIns="91425" rIns="91425" bIns="91425" anchor="t" anchorCtr="0">
            <a:noAutofit/>
          </a:bodyPr>
          <a:lstStyle/>
          <a:p>
            <a:pPr lvl="0">
              <a:spcBef>
                <a:spcPts val="0"/>
              </a:spcBef>
              <a:buNone/>
            </a:pPr>
            <a:endParaRPr/>
          </a:p>
        </p:txBody>
      </p:sp>
      <p:sp>
        <p:nvSpPr>
          <p:cNvPr id="122" name="Shape 122"/>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Shape 127"/>
          <p:cNvSpPr txBox="1">
            <a:spLocks noGrp="1"/>
          </p:cNvSpPr>
          <p:nvPr>
            <p:ph type="body" idx="1"/>
          </p:nvPr>
        </p:nvSpPr>
        <p:spPr>
          <a:xfrm>
            <a:off x="685800" y="4400550"/>
            <a:ext cx="5486400" cy="3600450"/>
          </a:xfrm>
          <a:prstGeom prst="rect">
            <a:avLst/>
          </a:prstGeom>
        </p:spPr>
        <p:txBody>
          <a:bodyPr wrap="square" lIns="91425" tIns="91425" rIns="91425" bIns="91425" anchor="t" anchorCtr="0">
            <a:noAutofit/>
          </a:bodyPr>
          <a:lstStyle/>
          <a:p>
            <a:pPr lvl="0">
              <a:spcBef>
                <a:spcPts val="0"/>
              </a:spcBef>
              <a:buNone/>
            </a:pPr>
            <a:endParaRPr/>
          </a:p>
        </p:txBody>
      </p:sp>
      <p:sp>
        <p:nvSpPr>
          <p:cNvPr id="128" name="Shape 128"/>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Shape 133"/>
          <p:cNvSpPr txBox="1">
            <a:spLocks noGrp="1"/>
          </p:cNvSpPr>
          <p:nvPr>
            <p:ph type="body" idx="1"/>
          </p:nvPr>
        </p:nvSpPr>
        <p:spPr>
          <a:xfrm>
            <a:off x="685800" y="4400550"/>
            <a:ext cx="5486400" cy="3600450"/>
          </a:xfrm>
          <a:prstGeom prst="rect">
            <a:avLst/>
          </a:prstGeom>
        </p:spPr>
        <p:txBody>
          <a:bodyPr wrap="square" lIns="91425" tIns="91425" rIns="91425" bIns="91425" anchor="t" anchorCtr="0">
            <a:noAutofit/>
          </a:bodyPr>
          <a:lstStyle/>
          <a:p>
            <a:pPr lvl="0">
              <a:spcBef>
                <a:spcPts val="0"/>
              </a:spcBef>
              <a:buNone/>
            </a:pPr>
            <a:endParaRPr/>
          </a:p>
        </p:txBody>
      </p:sp>
      <p:sp>
        <p:nvSpPr>
          <p:cNvPr id="134" name="Shape 134"/>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15"/>
        <p:cNvGrpSpPr/>
        <p:nvPr/>
      </p:nvGrpSpPr>
      <p:grpSpPr>
        <a:xfrm>
          <a:off x="0" y="0"/>
          <a:ext cx="0" cy="0"/>
          <a:chOff x="0" y="0"/>
          <a:chExt cx="0" cy="0"/>
        </a:xfrm>
      </p:grpSpPr>
      <p:sp>
        <p:nvSpPr>
          <p:cNvPr id="16" name="Shape 16"/>
          <p:cNvSpPr txBox="1">
            <a:spLocks noGrp="1"/>
          </p:cNvSpPr>
          <p:nvPr>
            <p:ph type="ctrTitle"/>
          </p:nvPr>
        </p:nvSpPr>
        <p:spPr>
          <a:xfrm>
            <a:off x="1524000" y="1122363"/>
            <a:ext cx="9144000" cy="2387600"/>
          </a:xfrm>
          <a:prstGeom prst="rect">
            <a:avLst/>
          </a:prstGeom>
          <a:noFill/>
          <a:ln>
            <a:noFill/>
          </a:ln>
        </p:spPr>
        <p:txBody>
          <a:bodyPr wrap="square" lIns="91425" tIns="91425" rIns="91425" bIns="91425" anchor="b" anchorCtr="0"/>
          <a:lstStyle>
            <a:lvl1pPr marL="0" marR="0" lvl="0" indent="0" algn="ctr" rtl="0">
              <a:lnSpc>
                <a:spcPct val="90000"/>
              </a:lnSpc>
              <a:spcBef>
                <a:spcPts val="0"/>
              </a:spcBef>
              <a:buClr>
                <a:schemeClr val="dk1"/>
              </a:buClr>
              <a:buSzPct val="100000"/>
              <a:buFont typeface="Calibri"/>
              <a:buNone/>
              <a:defRPr sz="6000" b="0" i="0" u="none" strike="noStrike" cap="none">
                <a:solidFill>
                  <a:schemeClr val="dk1"/>
                </a:solidFill>
                <a:latin typeface="Calibri"/>
                <a:ea typeface="Calibri"/>
                <a:cs typeface="Calibri"/>
                <a:sym typeface="Calibri"/>
              </a:defRPr>
            </a:lvl1pPr>
            <a:lvl2pPr lvl="1" indent="0">
              <a:spcBef>
                <a:spcPts val="0"/>
              </a:spcBef>
              <a:buSzPct val="77777"/>
              <a:buNone/>
              <a:defRPr sz="1800"/>
            </a:lvl2pPr>
            <a:lvl3pPr lvl="2" indent="0">
              <a:spcBef>
                <a:spcPts val="0"/>
              </a:spcBef>
              <a:buSzPct val="77777"/>
              <a:buNone/>
              <a:defRPr sz="1800"/>
            </a:lvl3pPr>
            <a:lvl4pPr lvl="3" indent="0">
              <a:spcBef>
                <a:spcPts val="0"/>
              </a:spcBef>
              <a:buSzPct val="77777"/>
              <a:buNone/>
              <a:defRPr sz="1800"/>
            </a:lvl4pPr>
            <a:lvl5pPr lvl="4" indent="0">
              <a:spcBef>
                <a:spcPts val="0"/>
              </a:spcBef>
              <a:buSzPct val="77777"/>
              <a:buNone/>
              <a:defRPr sz="1800"/>
            </a:lvl5pPr>
            <a:lvl6pPr lvl="5" indent="0">
              <a:spcBef>
                <a:spcPts val="0"/>
              </a:spcBef>
              <a:buSzPct val="77777"/>
              <a:buNone/>
              <a:defRPr sz="1800"/>
            </a:lvl6pPr>
            <a:lvl7pPr lvl="6" indent="0">
              <a:spcBef>
                <a:spcPts val="0"/>
              </a:spcBef>
              <a:buSzPct val="77777"/>
              <a:buNone/>
              <a:defRPr sz="1800"/>
            </a:lvl7pPr>
            <a:lvl8pPr lvl="7" indent="0">
              <a:spcBef>
                <a:spcPts val="0"/>
              </a:spcBef>
              <a:buSzPct val="77777"/>
              <a:buNone/>
              <a:defRPr sz="1800"/>
            </a:lvl8pPr>
            <a:lvl9pPr lvl="8" indent="0">
              <a:spcBef>
                <a:spcPts val="0"/>
              </a:spcBef>
              <a:buSzPct val="77777"/>
              <a:buNone/>
              <a:defRPr sz="1800"/>
            </a:lvl9pPr>
          </a:lstStyle>
          <a:p>
            <a:endParaRPr/>
          </a:p>
        </p:txBody>
      </p:sp>
      <p:sp>
        <p:nvSpPr>
          <p:cNvPr id="17" name="Shape 17"/>
          <p:cNvSpPr txBox="1">
            <a:spLocks noGrp="1"/>
          </p:cNvSpPr>
          <p:nvPr>
            <p:ph type="subTitle" idx="1"/>
          </p:nvPr>
        </p:nvSpPr>
        <p:spPr>
          <a:xfrm>
            <a:off x="1524000" y="3602038"/>
            <a:ext cx="9144000" cy="1655762"/>
          </a:xfrm>
          <a:prstGeom prst="rect">
            <a:avLst/>
          </a:prstGeom>
          <a:noFill/>
          <a:ln>
            <a:noFill/>
          </a:ln>
        </p:spPr>
        <p:txBody>
          <a:bodyPr wrap="square" lIns="91425" tIns="91425" rIns="91425" bIns="91425" anchor="t" anchorCtr="0"/>
          <a:lstStyle>
            <a:lvl1pPr marL="0" marR="0" lvl="0" indent="0" algn="ctr" rtl="0">
              <a:lnSpc>
                <a:spcPct val="90000"/>
              </a:lnSpc>
              <a:spcBef>
                <a:spcPts val="1000"/>
              </a:spcBef>
              <a:buClr>
                <a:schemeClr val="dk1"/>
              </a:buClr>
              <a:buSzPct val="100000"/>
              <a:buFont typeface="Arial"/>
              <a:buNone/>
              <a:defRPr sz="2400" b="0" i="0" u="none" strike="noStrike" cap="none">
                <a:solidFill>
                  <a:schemeClr val="dk1"/>
                </a:solidFill>
                <a:latin typeface="Calibri"/>
                <a:ea typeface="Calibri"/>
                <a:cs typeface="Calibri"/>
                <a:sym typeface="Calibri"/>
              </a:defRPr>
            </a:lvl1pPr>
            <a:lvl2pPr marL="457200" marR="0" lvl="1" indent="0" algn="ctr" rtl="0">
              <a:lnSpc>
                <a:spcPct val="90000"/>
              </a:lnSpc>
              <a:spcBef>
                <a:spcPts val="500"/>
              </a:spcBef>
              <a:buClr>
                <a:schemeClr val="dk1"/>
              </a:buClr>
              <a:buSzPct val="100000"/>
              <a:buFont typeface="Arial"/>
              <a:buNone/>
              <a:defRPr sz="2000" b="0" i="0" u="none" strike="noStrike" cap="none">
                <a:solidFill>
                  <a:schemeClr val="dk1"/>
                </a:solidFill>
                <a:latin typeface="Calibri"/>
                <a:ea typeface="Calibri"/>
                <a:cs typeface="Calibri"/>
                <a:sym typeface="Calibri"/>
              </a:defRPr>
            </a:lvl2pPr>
            <a:lvl3pPr marL="914400" marR="0" lvl="2" indent="0" algn="ctr" rtl="0">
              <a:lnSpc>
                <a:spcPct val="90000"/>
              </a:lnSpc>
              <a:spcBef>
                <a:spcPts val="500"/>
              </a:spcBef>
              <a:buClr>
                <a:schemeClr val="dk1"/>
              </a:buClr>
              <a:buSzPct val="100000"/>
              <a:buFont typeface="Arial"/>
              <a:buNone/>
              <a:defRPr sz="1800" b="0" i="0" u="none" strike="noStrike" cap="none">
                <a:solidFill>
                  <a:schemeClr val="dk1"/>
                </a:solidFill>
                <a:latin typeface="Calibri"/>
                <a:ea typeface="Calibri"/>
                <a:cs typeface="Calibri"/>
                <a:sym typeface="Calibri"/>
              </a:defRPr>
            </a:lvl3pPr>
            <a:lvl4pPr marL="1371600" marR="0" lvl="3" indent="0" algn="ctr" rtl="0">
              <a:lnSpc>
                <a:spcPct val="90000"/>
              </a:lnSpc>
              <a:spcBef>
                <a:spcPts val="500"/>
              </a:spcBef>
              <a:buClr>
                <a:schemeClr val="dk1"/>
              </a:buClr>
              <a:buSzPct val="100000"/>
              <a:buFont typeface="Arial"/>
              <a:buNone/>
              <a:defRPr sz="1600" b="0" i="0" u="none" strike="noStrike" cap="none">
                <a:solidFill>
                  <a:schemeClr val="dk1"/>
                </a:solidFill>
                <a:latin typeface="Calibri"/>
                <a:ea typeface="Calibri"/>
                <a:cs typeface="Calibri"/>
                <a:sym typeface="Calibri"/>
              </a:defRPr>
            </a:lvl4pPr>
            <a:lvl5pPr marL="1828800" marR="0" lvl="4" indent="0" algn="ctr" rtl="0">
              <a:lnSpc>
                <a:spcPct val="90000"/>
              </a:lnSpc>
              <a:spcBef>
                <a:spcPts val="500"/>
              </a:spcBef>
              <a:buClr>
                <a:schemeClr val="dk1"/>
              </a:buClr>
              <a:buSzPct val="100000"/>
              <a:buFont typeface="Arial"/>
              <a:buNone/>
              <a:defRPr sz="1600" b="0" i="0" u="none" strike="noStrike" cap="none">
                <a:solidFill>
                  <a:schemeClr val="dk1"/>
                </a:solidFill>
                <a:latin typeface="Calibri"/>
                <a:ea typeface="Calibri"/>
                <a:cs typeface="Calibri"/>
                <a:sym typeface="Calibri"/>
              </a:defRPr>
            </a:lvl5pPr>
            <a:lvl6pPr marL="2286000" marR="0" lvl="5" indent="0" algn="ctr" rtl="0">
              <a:lnSpc>
                <a:spcPct val="90000"/>
              </a:lnSpc>
              <a:spcBef>
                <a:spcPts val="500"/>
              </a:spcBef>
              <a:buClr>
                <a:schemeClr val="dk1"/>
              </a:buClr>
              <a:buSzPct val="100000"/>
              <a:buFont typeface="Arial"/>
              <a:buNone/>
              <a:defRPr sz="1600" b="0" i="0" u="none" strike="noStrike" cap="none">
                <a:solidFill>
                  <a:schemeClr val="dk1"/>
                </a:solidFill>
                <a:latin typeface="Calibri"/>
                <a:ea typeface="Calibri"/>
                <a:cs typeface="Calibri"/>
                <a:sym typeface="Calibri"/>
              </a:defRPr>
            </a:lvl6pPr>
            <a:lvl7pPr marL="2743200" marR="0" lvl="6" indent="0" algn="ctr" rtl="0">
              <a:lnSpc>
                <a:spcPct val="90000"/>
              </a:lnSpc>
              <a:spcBef>
                <a:spcPts val="500"/>
              </a:spcBef>
              <a:buClr>
                <a:schemeClr val="dk1"/>
              </a:buClr>
              <a:buSzPct val="100000"/>
              <a:buFont typeface="Arial"/>
              <a:buNone/>
              <a:defRPr sz="1600" b="0" i="0" u="none" strike="noStrike" cap="none">
                <a:solidFill>
                  <a:schemeClr val="dk1"/>
                </a:solidFill>
                <a:latin typeface="Calibri"/>
                <a:ea typeface="Calibri"/>
                <a:cs typeface="Calibri"/>
                <a:sym typeface="Calibri"/>
              </a:defRPr>
            </a:lvl7pPr>
            <a:lvl8pPr marL="3200400" marR="0" lvl="7" indent="0" algn="ctr" rtl="0">
              <a:lnSpc>
                <a:spcPct val="90000"/>
              </a:lnSpc>
              <a:spcBef>
                <a:spcPts val="500"/>
              </a:spcBef>
              <a:buClr>
                <a:schemeClr val="dk1"/>
              </a:buClr>
              <a:buSzPct val="100000"/>
              <a:buFont typeface="Arial"/>
              <a:buNone/>
              <a:defRPr sz="1600" b="0" i="0" u="none" strike="noStrike" cap="none">
                <a:solidFill>
                  <a:schemeClr val="dk1"/>
                </a:solidFill>
                <a:latin typeface="Calibri"/>
                <a:ea typeface="Calibri"/>
                <a:cs typeface="Calibri"/>
                <a:sym typeface="Calibri"/>
              </a:defRPr>
            </a:lvl8pPr>
            <a:lvl9pPr marL="3657600" marR="0" lvl="8" indent="0" algn="ctr" rtl="0">
              <a:lnSpc>
                <a:spcPct val="90000"/>
              </a:lnSpc>
              <a:spcBef>
                <a:spcPts val="500"/>
              </a:spcBef>
              <a:buClr>
                <a:schemeClr val="dk1"/>
              </a:buClr>
              <a:buSzPct val="100000"/>
              <a:buFont typeface="Arial"/>
              <a:buNone/>
              <a:defRPr sz="1600" b="0" i="0" u="none" strike="noStrike" cap="none">
                <a:solidFill>
                  <a:schemeClr val="dk1"/>
                </a:solidFill>
                <a:latin typeface="Calibri"/>
                <a:ea typeface="Calibri"/>
                <a:cs typeface="Calibri"/>
                <a:sym typeface="Calibri"/>
              </a:defRPr>
            </a:lvl9pPr>
          </a:lstStyle>
          <a:p>
            <a:endParaRPr/>
          </a:p>
        </p:txBody>
      </p:sp>
      <p:sp>
        <p:nvSpPr>
          <p:cNvPr id="18" name="Shape 18"/>
          <p:cNvSpPr txBox="1">
            <a:spLocks noGrp="1"/>
          </p:cNvSpPr>
          <p:nvPr>
            <p:ph type="dt" idx="10"/>
          </p:nvPr>
        </p:nvSpPr>
        <p:spPr>
          <a:xfrm>
            <a:off x="838200" y="6356350"/>
            <a:ext cx="2743200" cy="365125"/>
          </a:xfrm>
          <a:prstGeom prst="rect">
            <a:avLst/>
          </a:prstGeom>
          <a:noFill/>
          <a:ln>
            <a:noFill/>
          </a:ln>
        </p:spPr>
        <p:txBody>
          <a:bodyPr wrap="square" lIns="91425" tIns="91425" rIns="91425" bIns="91425" anchor="ctr" anchorCtr="0"/>
          <a:lstStyle>
            <a:lvl1pPr marL="0" marR="0" lvl="0" indent="0" algn="l" rtl="0">
              <a:spcBef>
                <a:spcPts val="0"/>
              </a:spcBef>
              <a:buSzPct val="116666"/>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SzPct val="77777"/>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SzPct val="77777"/>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SzPct val="77777"/>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SzPct val="77777"/>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SzPct val="77777"/>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SzPct val="77777"/>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SzPct val="77777"/>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SzPct val="77777"/>
              <a:buNone/>
              <a:defRPr sz="1800" b="0" i="0" u="none" strike="noStrike" cap="none">
                <a:solidFill>
                  <a:schemeClr val="dk1"/>
                </a:solidFill>
                <a:latin typeface="Calibri"/>
                <a:ea typeface="Calibri"/>
                <a:cs typeface="Calibri"/>
                <a:sym typeface="Calibri"/>
              </a:defRPr>
            </a:lvl9pPr>
          </a:lstStyle>
          <a:p>
            <a:endParaRPr/>
          </a:p>
        </p:txBody>
      </p:sp>
      <p:sp>
        <p:nvSpPr>
          <p:cNvPr id="19" name="Shape 19"/>
          <p:cNvSpPr txBox="1">
            <a:spLocks noGrp="1"/>
          </p:cNvSpPr>
          <p:nvPr>
            <p:ph type="ftr" idx="11"/>
          </p:nvPr>
        </p:nvSpPr>
        <p:spPr>
          <a:xfrm>
            <a:off x="4038600" y="6356350"/>
            <a:ext cx="4114800" cy="365125"/>
          </a:xfrm>
          <a:prstGeom prst="rect">
            <a:avLst/>
          </a:prstGeom>
          <a:noFill/>
          <a:ln>
            <a:noFill/>
          </a:ln>
        </p:spPr>
        <p:txBody>
          <a:bodyPr wrap="square" lIns="91425" tIns="91425" rIns="91425" bIns="91425" anchor="ctr" anchorCtr="0"/>
          <a:lstStyle>
            <a:lvl1pPr marL="0" marR="0" lvl="0" indent="0" algn="ctr" rtl="0">
              <a:spcBef>
                <a:spcPts val="0"/>
              </a:spcBef>
              <a:buSzPct val="116666"/>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SzPct val="77777"/>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SzPct val="77777"/>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SzPct val="77777"/>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SzPct val="77777"/>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SzPct val="77777"/>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SzPct val="77777"/>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SzPct val="77777"/>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SzPct val="77777"/>
              <a:buNone/>
              <a:defRPr sz="1800" b="0" i="0" u="none" strike="noStrike" cap="none">
                <a:solidFill>
                  <a:schemeClr val="dk1"/>
                </a:solidFill>
                <a:latin typeface="Calibri"/>
                <a:ea typeface="Calibri"/>
                <a:cs typeface="Calibri"/>
                <a:sym typeface="Calibri"/>
              </a:defRPr>
            </a:lvl9pPr>
          </a:lstStyle>
          <a:p>
            <a:endParaRPr/>
          </a:p>
        </p:txBody>
      </p:sp>
      <p:sp>
        <p:nvSpPr>
          <p:cNvPr id="20" name="Shape 20"/>
          <p:cNvSpPr txBox="1">
            <a:spLocks noGrp="1"/>
          </p:cNvSpPr>
          <p:nvPr>
            <p:ph type="sldNum" idx="12"/>
          </p:nvPr>
        </p:nvSpPr>
        <p:spPr>
          <a:xfrm>
            <a:off x="8610600" y="6356350"/>
            <a:ext cx="2743200" cy="365125"/>
          </a:xfrm>
          <a:prstGeom prst="rect">
            <a:avLst/>
          </a:prstGeom>
          <a:noFill/>
          <a:ln>
            <a:noFill/>
          </a:ln>
        </p:spPr>
        <p:txBody>
          <a:bodyPr wrap="square" lIns="91425" tIns="45700" rIns="91425" bIns="45700" anchor="ctr" anchorCtr="0">
            <a:noAutofit/>
          </a:bodyPr>
          <a:lstStyle/>
          <a:p>
            <a:pPr marL="0" marR="0" lvl="0" indent="0" algn="r" rtl="0">
              <a:spcBef>
                <a:spcPts val="0"/>
              </a:spcBef>
              <a:buSzPct val="25000"/>
              <a:buNone/>
            </a:pPr>
            <a:fld id="{00000000-1234-1234-1234-123412341234}" type="slidenum">
              <a:rPr lang="en-US" sz="1200" b="0" i="0" u="none" strike="noStrike" cap="none">
                <a:solidFill>
                  <a:srgbClr val="888888"/>
                </a:solidFill>
                <a:latin typeface="Calibri"/>
                <a:ea typeface="Calibri"/>
                <a:cs typeface="Calibri"/>
                <a:sym typeface="Calibri"/>
              </a:rPr>
              <a:t>‹#›</a:t>
            </a:fld>
            <a:endParaRPr lang="en-US"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cSld name="Title and Vertical Text">
    <p:spTree>
      <p:nvGrpSpPr>
        <p:cNvPr id="1" name="Shape 72"/>
        <p:cNvGrpSpPr/>
        <p:nvPr/>
      </p:nvGrpSpPr>
      <p:grpSpPr>
        <a:xfrm>
          <a:off x="0" y="0"/>
          <a:ext cx="0" cy="0"/>
          <a:chOff x="0" y="0"/>
          <a:chExt cx="0" cy="0"/>
        </a:xfrm>
      </p:grpSpPr>
      <p:sp>
        <p:nvSpPr>
          <p:cNvPr id="73" name="Shape 73"/>
          <p:cNvSpPr txBox="1">
            <a:spLocks noGrp="1"/>
          </p:cNvSpPr>
          <p:nvPr>
            <p:ph type="title"/>
          </p:nvPr>
        </p:nvSpPr>
        <p:spPr>
          <a:xfrm>
            <a:off x="838200" y="365125"/>
            <a:ext cx="10515600" cy="1325563"/>
          </a:xfrm>
          <a:prstGeom prst="rect">
            <a:avLst/>
          </a:prstGeom>
          <a:noFill/>
          <a:ln>
            <a:noFill/>
          </a:ln>
        </p:spPr>
        <p:txBody>
          <a:bodyPr wrap="square" lIns="91425" tIns="91425" rIns="91425" bIns="91425" anchor="ctr" anchorCtr="0"/>
          <a:lstStyle>
            <a:lvl1pPr marL="0" marR="0" lvl="0" indent="0" algn="l" rtl="0">
              <a:lnSpc>
                <a:spcPct val="90000"/>
              </a:lnSpc>
              <a:spcBef>
                <a:spcPts val="0"/>
              </a:spcBef>
              <a:buClr>
                <a:schemeClr val="dk1"/>
              </a:buClr>
              <a:buSzPct val="100000"/>
              <a:buFont typeface="Calibri"/>
              <a:buNone/>
              <a:defRPr sz="4400" b="0" i="0" u="none" strike="noStrike" cap="none">
                <a:solidFill>
                  <a:schemeClr val="dk1"/>
                </a:solidFill>
                <a:latin typeface="Calibri"/>
                <a:ea typeface="Calibri"/>
                <a:cs typeface="Calibri"/>
                <a:sym typeface="Calibri"/>
              </a:defRPr>
            </a:lvl1pPr>
            <a:lvl2pPr lvl="1" indent="0">
              <a:spcBef>
                <a:spcPts val="0"/>
              </a:spcBef>
              <a:buSzPct val="77777"/>
              <a:buNone/>
              <a:defRPr sz="1800"/>
            </a:lvl2pPr>
            <a:lvl3pPr lvl="2" indent="0">
              <a:spcBef>
                <a:spcPts val="0"/>
              </a:spcBef>
              <a:buSzPct val="77777"/>
              <a:buNone/>
              <a:defRPr sz="1800"/>
            </a:lvl3pPr>
            <a:lvl4pPr lvl="3" indent="0">
              <a:spcBef>
                <a:spcPts val="0"/>
              </a:spcBef>
              <a:buSzPct val="77777"/>
              <a:buNone/>
              <a:defRPr sz="1800"/>
            </a:lvl4pPr>
            <a:lvl5pPr lvl="4" indent="0">
              <a:spcBef>
                <a:spcPts val="0"/>
              </a:spcBef>
              <a:buSzPct val="77777"/>
              <a:buNone/>
              <a:defRPr sz="1800"/>
            </a:lvl5pPr>
            <a:lvl6pPr lvl="5" indent="0">
              <a:spcBef>
                <a:spcPts val="0"/>
              </a:spcBef>
              <a:buSzPct val="77777"/>
              <a:buNone/>
              <a:defRPr sz="1800"/>
            </a:lvl6pPr>
            <a:lvl7pPr lvl="6" indent="0">
              <a:spcBef>
                <a:spcPts val="0"/>
              </a:spcBef>
              <a:buSzPct val="77777"/>
              <a:buNone/>
              <a:defRPr sz="1800"/>
            </a:lvl7pPr>
            <a:lvl8pPr lvl="7" indent="0">
              <a:spcBef>
                <a:spcPts val="0"/>
              </a:spcBef>
              <a:buSzPct val="77777"/>
              <a:buNone/>
              <a:defRPr sz="1800"/>
            </a:lvl8pPr>
            <a:lvl9pPr lvl="8" indent="0">
              <a:spcBef>
                <a:spcPts val="0"/>
              </a:spcBef>
              <a:buSzPct val="77777"/>
              <a:buNone/>
              <a:defRPr sz="1800"/>
            </a:lvl9pPr>
          </a:lstStyle>
          <a:p>
            <a:endParaRPr/>
          </a:p>
        </p:txBody>
      </p:sp>
      <p:sp>
        <p:nvSpPr>
          <p:cNvPr id="74" name="Shape 74"/>
          <p:cNvSpPr txBox="1">
            <a:spLocks noGrp="1"/>
          </p:cNvSpPr>
          <p:nvPr>
            <p:ph type="body" idx="1"/>
          </p:nvPr>
        </p:nvSpPr>
        <p:spPr>
          <a:xfrm rot="5400000">
            <a:off x="3920331" y="-1256506"/>
            <a:ext cx="4351338" cy="10515600"/>
          </a:xfrm>
          <a:prstGeom prst="rect">
            <a:avLst/>
          </a:prstGeom>
          <a:noFill/>
          <a:ln>
            <a:noFill/>
          </a:ln>
        </p:spPr>
        <p:txBody>
          <a:bodyPr wrap="square" lIns="91425" tIns="91425" rIns="91425" bIns="91425" anchor="t" anchorCtr="0"/>
          <a:lstStyle>
            <a:lvl1pPr marL="228600" marR="0" lvl="0" indent="-50800" algn="l" rtl="0">
              <a:lnSpc>
                <a:spcPct val="90000"/>
              </a:lnSpc>
              <a:spcBef>
                <a:spcPts val="100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1pPr>
            <a:lvl2pPr marL="685800" marR="0" lvl="1" indent="-76200" algn="l" rtl="0">
              <a:lnSpc>
                <a:spcPct val="90000"/>
              </a:lnSpc>
              <a:spcBef>
                <a:spcPts val="50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2pPr>
            <a:lvl3pPr marL="1143000" marR="0" lvl="2" indent="-101600" algn="l" rtl="0">
              <a:lnSpc>
                <a:spcPct val="90000"/>
              </a:lnSpc>
              <a:spcBef>
                <a:spcPts val="5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0200" marR="0" lvl="3"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5" name="Shape 75"/>
          <p:cNvSpPr txBox="1">
            <a:spLocks noGrp="1"/>
          </p:cNvSpPr>
          <p:nvPr>
            <p:ph type="dt" idx="10"/>
          </p:nvPr>
        </p:nvSpPr>
        <p:spPr>
          <a:xfrm>
            <a:off x="838200" y="6356350"/>
            <a:ext cx="2743200" cy="365125"/>
          </a:xfrm>
          <a:prstGeom prst="rect">
            <a:avLst/>
          </a:prstGeom>
          <a:noFill/>
          <a:ln>
            <a:noFill/>
          </a:ln>
        </p:spPr>
        <p:txBody>
          <a:bodyPr wrap="square" lIns="91425" tIns="91425" rIns="91425" bIns="91425" anchor="ctr" anchorCtr="0"/>
          <a:lstStyle>
            <a:lvl1pPr marL="0" marR="0" lvl="0" indent="0" algn="l" rtl="0">
              <a:spcBef>
                <a:spcPts val="0"/>
              </a:spcBef>
              <a:buSzPct val="116666"/>
              <a:buNone/>
              <a:defRPr sz="1200">
                <a:solidFill>
                  <a:srgbClr val="888888"/>
                </a:solidFill>
                <a:latin typeface="Calibri"/>
                <a:ea typeface="Calibri"/>
                <a:cs typeface="Calibri"/>
                <a:sym typeface="Calibri"/>
              </a:defRPr>
            </a:lvl1pPr>
            <a:lvl2pPr marL="457200" marR="0" lvl="1" indent="0" algn="l" rtl="0">
              <a:spcBef>
                <a:spcPts val="0"/>
              </a:spcBef>
              <a:buSzPct val="77777"/>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SzPct val="77777"/>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SzPct val="77777"/>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SzPct val="77777"/>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SzPct val="77777"/>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SzPct val="77777"/>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SzPct val="77777"/>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SzPct val="77777"/>
              <a:buNone/>
              <a:defRPr sz="1800" b="0" i="0" u="none" strike="noStrike" cap="none">
                <a:solidFill>
                  <a:schemeClr val="dk1"/>
                </a:solidFill>
                <a:latin typeface="Calibri"/>
                <a:ea typeface="Calibri"/>
                <a:cs typeface="Calibri"/>
                <a:sym typeface="Calibri"/>
              </a:defRPr>
            </a:lvl9pPr>
          </a:lstStyle>
          <a:p>
            <a:endParaRPr/>
          </a:p>
        </p:txBody>
      </p:sp>
      <p:sp>
        <p:nvSpPr>
          <p:cNvPr id="76" name="Shape 76"/>
          <p:cNvSpPr txBox="1">
            <a:spLocks noGrp="1"/>
          </p:cNvSpPr>
          <p:nvPr>
            <p:ph type="ftr" idx="11"/>
          </p:nvPr>
        </p:nvSpPr>
        <p:spPr>
          <a:xfrm>
            <a:off x="4038600" y="6356350"/>
            <a:ext cx="4114800" cy="365125"/>
          </a:xfrm>
          <a:prstGeom prst="rect">
            <a:avLst/>
          </a:prstGeom>
          <a:noFill/>
          <a:ln>
            <a:noFill/>
          </a:ln>
        </p:spPr>
        <p:txBody>
          <a:bodyPr wrap="square" lIns="91425" tIns="91425" rIns="91425" bIns="91425" anchor="ctr" anchorCtr="0"/>
          <a:lstStyle>
            <a:lvl1pPr marL="0" marR="0" lvl="0" indent="0" algn="ctr" rtl="0">
              <a:spcBef>
                <a:spcPts val="0"/>
              </a:spcBef>
              <a:buSzPct val="116666"/>
              <a:buNone/>
              <a:defRPr sz="1200">
                <a:solidFill>
                  <a:srgbClr val="888888"/>
                </a:solidFill>
                <a:latin typeface="Calibri"/>
                <a:ea typeface="Calibri"/>
                <a:cs typeface="Calibri"/>
                <a:sym typeface="Calibri"/>
              </a:defRPr>
            </a:lvl1pPr>
            <a:lvl2pPr marL="457200" marR="0" lvl="1" indent="0" algn="l" rtl="0">
              <a:spcBef>
                <a:spcPts val="0"/>
              </a:spcBef>
              <a:buSzPct val="77777"/>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SzPct val="77777"/>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SzPct val="77777"/>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SzPct val="77777"/>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SzPct val="77777"/>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SzPct val="77777"/>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SzPct val="77777"/>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SzPct val="77777"/>
              <a:buNone/>
              <a:defRPr sz="1800" b="0" i="0" u="none" strike="noStrike" cap="none">
                <a:solidFill>
                  <a:schemeClr val="dk1"/>
                </a:solidFill>
                <a:latin typeface="Calibri"/>
                <a:ea typeface="Calibri"/>
                <a:cs typeface="Calibri"/>
                <a:sym typeface="Calibri"/>
              </a:defRPr>
            </a:lvl9pPr>
          </a:lstStyle>
          <a:p>
            <a:endParaRPr/>
          </a:p>
        </p:txBody>
      </p:sp>
      <p:sp>
        <p:nvSpPr>
          <p:cNvPr id="77" name="Shape 77"/>
          <p:cNvSpPr txBox="1">
            <a:spLocks noGrp="1"/>
          </p:cNvSpPr>
          <p:nvPr>
            <p:ph type="sldNum" idx="12"/>
          </p:nvPr>
        </p:nvSpPr>
        <p:spPr>
          <a:xfrm>
            <a:off x="8610600" y="6356350"/>
            <a:ext cx="2743200" cy="365125"/>
          </a:xfrm>
          <a:prstGeom prst="rect">
            <a:avLst/>
          </a:prstGeom>
          <a:noFill/>
          <a:ln>
            <a:noFill/>
          </a:ln>
        </p:spPr>
        <p:txBody>
          <a:bodyPr wrap="square"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Calibri"/>
                <a:ea typeface="Calibri"/>
                <a:cs typeface="Calibri"/>
                <a:sym typeface="Calibri"/>
              </a:rPr>
              <a:t>‹#›</a:t>
            </a:fld>
            <a:endParaRPr lang="en-US" sz="1200">
              <a:solidFill>
                <a:srgbClr val="888888"/>
              </a:solidFill>
              <a:latin typeface="Calibri"/>
              <a:ea typeface="Calibri"/>
              <a:cs typeface="Calibri"/>
              <a:sym typeface="Calibri"/>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cSld name="Vertical Title and Text">
    <p:spTree>
      <p:nvGrpSpPr>
        <p:cNvPr id="1" name="Shape 78"/>
        <p:cNvGrpSpPr/>
        <p:nvPr/>
      </p:nvGrpSpPr>
      <p:grpSpPr>
        <a:xfrm>
          <a:off x="0" y="0"/>
          <a:ext cx="0" cy="0"/>
          <a:chOff x="0" y="0"/>
          <a:chExt cx="0" cy="0"/>
        </a:xfrm>
      </p:grpSpPr>
      <p:sp>
        <p:nvSpPr>
          <p:cNvPr id="79" name="Shape 79"/>
          <p:cNvSpPr txBox="1">
            <a:spLocks noGrp="1"/>
          </p:cNvSpPr>
          <p:nvPr>
            <p:ph type="title"/>
          </p:nvPr>
        </p:nvSpPr>
        <p:spPr>
          <a:xfrm rot="5400000">
            <a:off x="7133431" y="1956594"/>
            <a:ext cx="5811838" cy="2628900"/>
          </a:xfrm>
          <a:prstGeom prst="rect">
            <a:avLst/>
          </a:prstGeom>
          <a:noFill/>
          <a:ln>
            <a:noFill/>
          </a:ln>
        </p:spPr>
        <p:txBody>
          <a:bodyPr wrap="square" lIns="91425" tIns="91425" rIns="91425" bIns="91425" anchor="ctr" anchorCtr="0"/>
          <a:lstStyle>
            <a:lvl1pPr marL="0" marR="0" lvl="0" indent="0" algn="l" rtl="0">
              <a:lnSpc>
                <a:spcPct val="90000"/>
              </a:lnSpc>
              <a:spcBef>
                <a:spcPts val="0"/>
              </a:spcBef>
              <a:buClr>
                <a:schemeClr val="dk1"/>
              </a:buClr>
              <a:buSzPct val="100000"/>
              <a:buFont typeface="Calibri"/>
              <a:buNone/>
              <a:defRPr sz="4400" b="0" i="0" u="none" strike="noStrike" cap="none">
                <a:solidFill>
                  <a:schemeClr val="dk1"/>
                </a:solidFill>
                <a:latin typeface="Calibri"/>
                <a:ea typeface="Calibri"/>
                <a:cs typeface="Calibri"/>
                <a:sym typeface="Calibri"/>
              </a:defRPr>
            </a:lvl1pPr>
            <a:lvl2pPr lvl="1" indent="0">
              <a:spcBef>
                <a:spcPts val="0"/>
              </a:spcBef>
              <a:buSzPct val="77777"/>
              <a:buNone/>
              <a:defRPr sz="1800"/>
            </a:lvl2pPr>
            <a:lvl3pPr lvl="2" indent="0">
              <a:spcBef>
                <a:spcPts val="0"/>
              </a:spcBef>
              <a:buSzPct val="77777"/>
              <a:buNone/>
              <a:defRPr sz="1800"/>
            </a:lvl3pPr>
            <a:lvl4pPr lvl="3" indent="0">
              <a:spcBef>
                <a:spcPts val="0"/>
              </a:spcBef>
              <a:buSzPct val="77777"/>
              <a:buNone/>
              <a:defRPr sz="1800"/>
            </a:lvl4pPr>
            <a:lvl5pPr lvl="4" indent="0">
              <a:spcBef>
                <a:spcPts val="0"/>
              </a:spcBef>
              <a:buSzPct val="77777"/>
              <a:buNone/>
              <a:defRPr sz="1800"/>
            </a:lvl5pPr>
            <a:lvl6pPr lvl="5" indent="0">
              <a:spcBef>
                <a:spcPts val="0"/>
              </a:spcBef>
              <a:buSzPct val="77777"/>
              <a:buNone/>
              <a:defRPr sz="1800"/>
            </a:lvl6pPr>
            <a:lvl7pPr lvl="6" indent="0">
              <a:spcBef>
                <a:spcPts val="0"/>
              </a:spcBef>
              <a:buSzPct val="77777"/>
              <a:buNone/>
              <a:defRPr sz="1800"/>
            </a:lvl7pPr>
            <a:lvl8pPr lvl="7" indent="0">
              <a:spcBef>
                <a:spcPts val="0"/>
              </a:spcBef>
              <a:buSzPct val="77777"/>
              <a:buNone/>
              <a:defRPr sz="1800"/>
            </a:lvl8pPr>
            <a:lvl9pPr lvl="8" indent="0">
              <a:spcBef>
                <a:spcPts val="0"/>
              </a:spcBef>
              <a:buSzPct val="77777"/>
              <a:buNone/>
              <a:defRPr sz="1800"/>
            </a:lvl9pPr>
          </a:lstStyle>
          <a:p>
            <a:endParaRPr/>
          </a:p>
        </p:txBody>
      </p:sp>
      <p:sp>
        <p:nvSpPr>
          <p:cNvPr id="80" name="Shape 80"/>
          <p:cNvSpPr txBox="1">
            <a:spLocks noGrp="1"/>
          </p:cNvSpPr>
          <p:nvPr>
            <p:ph type="body" idx="1"/>
          </p:nvPr>
        </p:nvSpPr>
        <p:spPr>
          <a:xfrm rot="5400000">
            <a:off x="1799431" y="-596106"/>
            <a:ext cx="5811838" cy="7734300"/>
          </a:xfrm>
          <a:prstGeom prst="rect">
            <a:avLst/>
          </a:prstGeom>
          <a:noFill/>
          <a:ln>
            <a:noFill/>
          </a:ln>
        </p:spPr>
        <p:txBody>
          <a:bodyPr wrap="square" lIns="91425" tIns="91425" rIns="91425" bIns="91425" anchor="t" anchorCtr="0"/>
          <a:lstStyle>
            <a:lvl1pPr marL="228600" marR="0" lvl="0" indent="-50800" algn="l" rtl="0">
              <a:lnSpc>
                <a:spcPct val="90000"/>
              </a:lnSpc>
              <a:spcBef>
                <a:spcPts val="100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1pPr>
            <a:lvl2pPr marL="685800" marR="0" lvl="1" indent="-76200" algn="l" rtl="0">
              <a:lnSpc>
                <a:spcPct val="90000"/>
              </a:lnSpc>
              <a:spcBef>
                <a:spcPts val="50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2pPr>
            <a:lvl3pPr marL="1143000" marR="0" lvl="2" indent="-101600" algn="l" rtl="0">
              <a:lnSpc>
                <a:spcPct val="90000"/>
              </a:lnSpc>
              <a:spcBef>
                <a:spcPts val="5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0200" marR="0" lvl="3"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1" name="Shape 81"/>
          <p:cNvSpPr txBox="1">
            <a:spLocks noGrp="1"/>
          </p:cNvSpPr>
          <p:nvPr>
            <p:ph type="dt" idx="10"/>
          </p:nvPr>
        </p:nvSpPr>
        <p:spPr>
          <a:xfrm>
            <a:off x="838200" y="6356350"/>
            <a:ext cx="2743200" cy="365125"/>
          </a:xfrm>
          <a:prstGeom prst="rect">
            <a:avLst/>
          </a:prstGeom>
          <a:noFill/>
          <a:ln>
            <a:noFill/>
          </a:ln>
        </p:spPr>
        <p:txBody>
          <a:bodyPr wrap="square" lIns="91425" tIns="91425" rIns="91425" bIns="91425" anchor="ctr" anchorCtr="0"/>
          <a:lstStyle>
            <a:lvl1pPr marL="0" marR="0" lvl="0" indent="0" algn="l" rtl="0">
              <a:spcBef>
                <a:spcPts val="0"/>
              </a:spcBef>
              <a:buSzPct val="116666"/>
              <a:buNone/>
              <a:defRPr sz="1200">
                <a:solidFill>
                  <a:srgbClr val="888888"/>
                </a:solidFill>
                <a:latin typeface="Calibri"/>
                <a:ea typeface="Calibri"/>
                <a:cs typeface="Calibri"/>
                <a:sym typeface="Calibri"/>
              </a:defRPr>
            </a:lvl1pPr>
            <a:lvl2pPr marL="457200" marR="0" lvl="1" indent="0" algn="l" rtl="0">
              <a:spcBef>
                <a:spcPts val="0"/>
              </a:spcBef>
              <a:buSzPct val="77777"/>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SzPct val="77777"/>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SzPct val="77777"/>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SzPct val="77777"/>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SzPct val="77777"/>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SzPct val="77777"/>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SzPct val="77777"/>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SzPct val="77777"/>
              <a:buNone/>
              <a:defRPr sz="1800" b="0" i="0" u="none" strike="noStrike" cap="none">
                <a:solidFill>
                  <a:schemeClr val="dk1"/>
                </a:solidFill>
                <a:latin typeface="Calibri"/>
                <a:ea typeface="Calibri"/>
                <a:cs typeface="Calibri"/>
                <a:sym typeface="Calibri"/>
              </a:defRPr>
            </a:lvl9pPr>
          </a:lstStyle>
          <a:p>
            <a:endParaRPr/>
          </a:p>
        </p:txBody>
      </p:sp>
      <p:sp>
        <p:nvSpPr>
          <p:cNvPr id="82" name="Shape 82"/>
          <p:cNvSpPr txBox="1">
            <a:spLocks noGrp="1"/>
          </p:cNvSpPr>
          <p:nvPr>
            <p:ph type="ftr" idx="11"/>
          </p:nvPr>
        </p:nvSpPr>
        <p:spPr>
          <a:xfrm>
            <a:off x="4038600" y="6356350"/>
            <a:ext cx="4114800" cy="365125"/>
          </a:xfrm>
          <a:prstGeom prst="rect">
            <a:avLst/>
          </a:prstGeom>
          <a:noFill/>
          <a:ln>
            <a:noFill/>
          </a:ln>
        </p:spPr>
        <p:txBody>
          <a:bodyPr wrap="square" lIns="91425" tIns="91425" rIns="91425" bIns="91425" anchor="ctr" anchorCtr="0"/>
          <a:lstStyle>
            <a:lvl1pPr marL="0" marR="0" lvl="0" indent="0" algn="ctr" rtl="0">
              <a:spcBef>
                <a:spcPts val="0"/>
              </a:spcBef>
              <a:buSzPct val="116666"/>
              <a:buNone/>
              <a:defRPr sz="1200">
                <a:solidFill>
                  <a:srgbClr val="888888"/>
                </a:solidFill>
                <a:latin typeface="Calibri"/>
                <a:ea typeface="Calibri"/>
                <a:cs typeface="Calibri"/>
                <a:sym typeface="Calibri"/>
              </a:defRPr>
            </a:lvl1pPr>
            <a:lvl2pPr marL="457200" marR="0" lvl="1" indent="0" algn="l" rtl="0">
              <a:spcBef>
                <a:spcPts val="0"/>
              </a:spcBef>
              <a:buSzPct val="77777"/>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SzPct val="77777"/>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SzPct val="77777"/>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SzPct val="77777"/>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SzPct val="77777"/>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SzPct val="77777"/>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SzPct val="77777"/>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SzPct val="77777"/>
              <a:buNone/>
              <a:defRPr sz="1800" b="0" i="0" u="none" strike="noStrike" cap="none">
                <a:solidFill>
                  <a:schemeClr val="dk1"/>
                </a:solidFill>
                <a:latin typeface="Calibri"/>
                <a:ea typeface="Calibri"/>
                <a:cs typeface="Calibri"/>
                <a:sym typeface="Calibri"/>
              </a:defRPr>
            </a:lvl9pPr>
          </a:lstStyle>
          <a:p>
            <a:endParaRPr/>
          </a:p>
        </p:txBody>
      </p:sp>
      <p:sp>
        <p:nvSpPr>
          <p:cNvPr id="83" name="Shape 83"/>
          <p:cNvSpPr txBox="1">
            <a:spLocks noGrp="1"/>
          </p:cNvSpPr>
          <p:nvPr>
            <p:ph type="sldNum" idx="12"/>
          </p:nvPr>
        </p:nvSpPr>
        <p:spPr>
          <a:xfrm>
            <a:off x="8610600" y="6356350"/>
            <a:ext cx="2743200" cy="365125"/>
          </a:xfrm>
          <a:prstGeom prst="rect">
            <a:avLst/>
          </a:prstGeom>
          <a:noFill/>
          <a:ln>
            <a:noFill/>
          </a:ln>
        </p:spPr>
        <p:txBody>
          <a:bodyPr wrap="square"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Calibri"/>
                <a:ea typeface="Calibri"/>
                <a:cs typeface="Calibri"/>
                <a:sym typeface="Calibri"/>
              </a:rPr>
              <a:t>‹#›</a:t>
            </a:fld>
            <a:endParaRPr lang="en-US" sz="1200">
              <a:solidFill>
                <a:srgbClr val="888888"/>
              </a:solidFill>
              <a:latin typeface="Calibri"/>
              <a:ea typeface="Calibri"/>
              <a:cs typeface="Calibri"/>
              <a:sym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21"/>
        <p:cNvGrpSpPr/>
        <p:nvPr/>
      </p:nvGrpSpPr>
      <p:grpSpPr>
        <a:xfrm>
          <a:off x="0" y="0"/>
          <a:ext cx="0" cy="0"/>
          <a:chOff x="0" y="0"/>
          <a:chExt cx="0" cy="0"/>
        </a:xfrm>
      </p:grpSpPr>
      <p:sp>
        <p:nvSpPr>
          <p:cNvPr id="22" name="Shape 22"/>
          <p:cNvSpPr txBox="1">
            <a:spLocks noGrp="1"/>
          </p:cNvSpPr>
          <p:nvPr>
            <p:ph type="title"/>
          </p:nvPr>
        </p:nvSpPr>
        <p:spPr>
          <a:xfrm>
            <a:off x="838200" y="365125"/>
            <a:ext cx="10515600" cy="1325563"/>
          </a:xfrm>
          <a:prstGeom prst="rect">
            <a:avLst/>
          </a:prstGeom>
          <a:noFill/>
          <a:ln>
            <a:noFill/>
          </a:ln>
        </p:spPr>
        <p:txBody>
          <a:bodyPr wrap="square" lIns="91425" tIns="91425" rIns="91425" bIns="91425" anchor="ctr" anchorCtr="0"/>
          <a:lstStyle>
            <a:lvl1pPr marL="0" marR="0" lvl="0" indent="0" algn="l" rtl="0">
              <a:lnSpc>
                <a:spcPct val="90000"/>
              </a:lnSpc>
              <a:spcBef>
                <a:spcPts val="0"/>
              </a:spcBef>
              <a:buClr>
                <a:schemeClr val="dk1"/>
              </a:buClr>
              <a:buSzPct val="100000"/>
              <a:buFont typeface="Calibri"/>
              <a:buNone/>
              <a:defRPr sz="4400" b="0" i="0" u="none" strike="noStrike" cap="none">
                <a:solidFill>
                  <a:schemeClr val="dk1"/>
                </a:solidFill>
                <a:latin typeface="Calibri"/>
                <a:ea typeface="Calibri"/>
                <a:cs typeface="Calibri"/>
                <a:sym typeface="Calibri"/>
              </a:defRPr>
            </a:lvl1pPr>
            <a:lvl2pPr lvl="1" indent="0">
              <a:spcBef>
                <a:spcPts val="0"/>
              </a:spcBef>
              <a:buSzPct val="77777"/>
              <a:buNone/>
              <a:defRPr sz="1800"/>
            </a:lvl2pPr>
            <a:lvl3pPr lvl="2" indent="0">
              <a:spcBef>
                <a:spcPts val="0"/>
              </a:spcBef>
              <a:buSzPct val="77777"/>
              <a:buNone/>
              <a:defRPr sz="1800"/>
            </a:lvl3pPr>
            <a:lvl4pPr lvl="3" indent="0">
              <a:spcBef>
                <a:spcPts val="0"/>
              </a:spcBef>
              <a:buSzPct val="77777"/>
              <a:buNone/>
              <a:defRPr sz="1800"/>
            </a:lvl4pPr>
            <a:lvl5pPr lvl="4" indent="0">
              <a:spcBef>
                <a:spcPts val="0"/>
              </a:spcBef>
              <a:buSzPct val="77777"/>
              <a:buNone/>
              <a:defRPr sz="1800"/>
            </a:lvl5pPr>
            <a:lvl6pPr lvl="5" indent="0">
              <a:spcBef>
                <a:spcPts val="0"/>
              </a:spcBef>
              <a:buSzPct val="77777"/>
              <a:buNone/>
              <a:defRPr sz="1800"/>
            </a:lvl6pPr>
            <a:lvl7pPr lvl="6" indent="0">
              <a:spcBef>
                <a:spcPts val="0"/>
              </a:spcBef>
              <a:buSzPct val="77777"/>
              <a:buNone/>
              <a:defRPr sz="1800"/>
            </a:lvl7pPr>
            <a:lvl8pPr lvl="7" indent="0">
              <a:spcBef>
                <a:spcPts val="0"/>
              </a:spcBef>
              <a:buSzPct val="77777"/>
              <a:buNone/>
              <a:defRPr sz="1800"/>
            </a:lvl8pPr>
            <a:lvl9pPr lvl="8" indent="0">
              <a:spcBef>
                <a:spcPts val="0"/>
              </a:spcBef>
              <a:buSzPct val="77777"/>
              <a:buNone/>
              <a:defRPr sz="1800"/>
            </a:lvl9pPr>
          </a:lstStyle>
          <a:p>
            <a:endParaRPr/>
          </a:p>
        </p:txBody>
      </p:sp>
      <p:sp>
        <p:nvSpPr>
          <p:cNvPr id="23" name="Shape 23"/>
          <p:cNvSpPr txBox="1">
            <a:spLocks noGrp="1"/>
          </p:cNvSpPr>
          <p:nvPr>
            <p:ph type="body" idx="1"/>
          </p:nvPr>
        </p:nvSpPr>
        <p:spPr>
          <a:xfrm>
            <a:off x="838200" y="1825625"/>
            <a:ext cx="10515600" cy="4351338"/>
          </a:xfrm>
          <a:prstGeom prst="rect">
            <a:avLst/>
          </a:prstGeom>
          <a:noFill/>
          <a:ln>
            <a:noFill/>
          </a:ln>
        </p:spPr>
        <p:txBody>
          <a:bodyPr wrap="square" lIns="91425" tIns="91425" rIns="91425" bIns="91425" anchor="t" anchorCtr="0"/>
          <a:lstStyle>
            <a:lvl1pPr marL="228600" marR="0" lvl="0" indent="-50800" algn="l" rtl="0">
              <a:lnSpc>
                <a:spcPct val="90000"/>
              </a:lnSpc>
              <a:spcBef>
                <a:spcPts val="100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1pPr>
            <a:lvl2pPr marL="685800" marR="0" lvl="1" indent="-76200" algn="l" rtl="0">
              <a:lnSpc>
                <a:spcPct val="90000"/>
              </a:lnSpc>
              <a:spcBef>
                <a:spcPts val="50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2pPr>
            <a:lvl3pPr marL="1143000" marR="0" lvl="2" indent="-101600" algn="l" rtl="0">
              <a:lnSpc>
                <a:spcPct val="90000"/>
              </a:lnSpc>
              <a:spcBef>
                <a:spcPts val="5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0200" marR="0" lvl="3"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4" name="Shape 24"/>
          <p:cNvSpPr txBox="1">
            <a:spLocks noGrp="1"/>
          </p:cNvSpPr>
          <p:nvPr>
            <p:ph type="dt" idx="10"/>
          </p:nvPr>
        </p:nvSpPr>
        <p:spPr>
          <a:xfrm>
            <a:off x="838200" y="6356350"/>
            <a:ext cx="2743200" cy="365125"/>
          </a:xfrm>
          <a:prstGeom prst="rect">
            <a:avLst/>
          </a:prstGeom>
          <a:noFill/>
          <a:ln>
            <a:noFill/>
          </a:ln>
        </p:spPr>
        <p:txBody>
          <a:bodyPr wrap="square" lIns="91425" tIns="91425" rIns="91425" bIns="91425" anchor="ctr" anchorCtr="0"/>
          <a:lstStyle>
            <a:lvl1pPr marL="0" marR="0" lvl="0" indent="0" algn="l" rtl="0">
              <a:spcBef>
                <a:spcPts val="0"/>
              </a:spcBef>
              <a:buSzPct val="116666"/>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SzPct val="77777"/>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SzPct val="77777"/>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SzPct val="77777"/>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SzPct val="77777"/>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SzPct val="77777"/>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SzPct val="77777"/>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SzPct val="77777"/>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SzPct val="77777"/>
              <a:buNone/>
              <a:defRPr sz="1800" b="0" i="0" u="none" strike="noStrike" cap="none">
                <a:solidFill>
                  <a:schemeClr val="dk1"/>
                </a:solidFill>
                <a:latin typeface="Calibri"/>
                <a:ea typeface="Calibri"/>
                <a:cs typeface="Calibri"/>
                <a:sym typeface="Calibri"/>
              </a:defRPr>
            </a:lvl9pPr>
          </a:lstStyle>
          <a:p>
            <a:endParaRPr/>
          </a:p>
        </p:txBody>
      </p:sp>
      <p:sp>
        <p:nvSpPr>
          <p:cNvPr id="25" name="Shape 25"/>
          <p:cNvSpPr txBox="1">
            <a:spLocks noGrp="1"/>
          </p:cNvSpPr>
          <p:nvPr>
            <p:ph type="ftr" idx="11"/>
          </p:nvPr>
        </p:nvSpPr>
        <p:spPr>
          <a:xfrm>
            <a:off x="4038600" y="6356350"/>
            <a:ext cx="4114800" cy="365125"/>
          </a:xfrm>
          <a:prstGeom prst="rect">
            <a:avLst/>
          </a:prstGeom>
          <a:noFill/>
          <a:ln>
            <a:noFill/>
          </a:ln>
        </p:spPr>
        <p:txBody>
          <a:bodyPr wrap="square" lIns="91425" tIns="91425" rIns="91425" bIns="91425" anchor="ctr" anchorCtr="0"/>
          <a:lstStyle>
            <a:lvl1pPr marL="0" marR="0" lvl="0" indent="0" algn="ctr" rtl="0">
              <a:spcBef>
                <a:spcPts val="0"/>
              </a:spcBef>
              <a:buSzPct val="116666"/>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SzPct val="77777"/>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SzPct val="77777"/>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SzPct val="77777"/>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SzPct val="77777"/>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SzPct val="77777"/>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SzPct val="77777"/>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SzPct val="77777"/>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SzPct val="77777"/>
              <a:buNone/>
              <a:defRPr sz="1800" b="0" i="0" u="none" strike="noStrike" cap="none">
                <a:solidFill>
                  <a:schemeClr val="dk1"/>
                </a:solidFill>
                <a:latin typeface="Calibri"/>
                <a:ea typeface="Calibri"/>
                <a:cs typeface="Calibri"/>
                <a:sym typeface="Calibri"/>
              </a:defRPr>
            </a:lvl9pPr>
          </a:lstStyle>
          <a:p>
            <a:endParaRPr/>
          </a:p>
        </p:txBody>
      </p:sp>
      <p:sp>
        <p:nvSpPr>
          <p:cNvPr id="26" name="Shape 26"/>
          <p:cNvSpPr txBox="1">
            <a:spLocks noGrp="1"/>
          </p:cNvSpPr>
          <p:nvPr>
            <p:ph type="sldNum" idx="12"/>
          </p:nvPr>
        </p:nvSpPr>
        <p:spPr>
          <a:xfrm>
            <a:off x="8610600" y="6356350"/>
            <a:ext cx="2743200" cy="365125"/>
          </a:xfrm>
          <a:prstGeom prst="rect">
            <a:avLst/>
          </a:prstGeom>
          <a:noFill/>
          <a:ln>
            <a:noFill/>
          </a:ln>
        </p:spPr>
        <p:txBody>
          <a:bodyPr wrap="square" lIns="91425" tIns="45700" rIns="91425" bIns="45700" anchor="ctr" anchorCtr="0">
            <a:noAutofit/>
          </a:bodyPr>
          <a:lstStyle/>
          <a:p>
            <a:pPr marL="0" marR="0" lvl="0" indent="0" algn="r" rtl="0">
              <a:spcBef>
                <a:spcPts val="0"/>
              </a:spcBef>
              <a:buSzPct val="25000"/>
              <a:buNone/>
            </a:pPr>
            <a:fld id="{00000000-1234-1234-1234-123412341234}" type="slidenum">
              <a:rPr lang="en-US" sz="1200" b="0" i="0" u="none" strike="noStrike" cap="none">
                <a:solidFill>
                  <a:srgbClr val="888888"/>
                </a:solidFill>
                <a:latin typeface="Calibri"/>
                <a:ea typeface="Calibri"/>
                <a:cs typeface="Calibri"/>
                <a:sym typeface="Calibri"/>
              </a:rPr>
              <a:t>‹#›</a:t>
            </a:fld>
            <a:endParaRPr lang="en-US"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27"/>
        <p:cNvGrpSpPr/>
        <p:nvPr/>
      </p:nvGrpSpPr>
      <p:grpSpPr>
        <a:xfrm>
          <a:off x="0" y="0"/>
          <a:ext cx="0" cy="0"/>
          <a:chOff x="0" y="0"/>
          <a:chExt cx="0" cy="0"/>
        </a:xfrm>
      </p:grpSpPr>
      <p:sp>
        <p:nvSpPr>
          <p:cNvPr id="28" name="Shape 28"/>
          <p:cNvSpPr txBox="1">
            <a:spLocks noGrp="1"/>
          </p:cNvSpPr>
          <p:nvPr>
            <p:ph type="title"/>
          </p:nvPr>
        </p:nvSpPr>
        <p:spPr>
          <a:xfrm>
            <a:off x="831850" y="1709738"/>
            <a:ext cx="10515600" cy="2852737"/>
          </a:xfrm>
          <a:prstGeom prst="rect">
            <a:avLst/>
          </a:prstGeom>
          <a:noFill/>
          <a:ln>
            <a:noFill/>
          </a:ln>
        </p:spPr>
        <p:txBody>
          <a:bodyPr wrap="square" lIns="91425" tIns="91425" rIns="91425" bIns="91425" anchor="b" anchorCtr="0"/>
          <a:lstStyle>
            <a:lvl1pPr marL="0" marR="0" lvl="0" indent="0" algn="l" rtl="0">
              <a:lnSpc>
                <a:spcPct val="90000"/>
              </a:lnSpc>
              <a:spcBef>
                <a:spcPts val="0"/>
              </a:spcBef>
              <a:buClr>
                <a:schemeClr val="dk1"/>
              </a:buClr>
              <a:buSzPct val="100000"/>
              <a:buFont typeface="Calibri"/>
              <a:buNone/>
              <a:defRPr sz="6000" b="0" i="0" u="none" strike="noStrike" cap="none">
                <a:solidFill>
                  <a:schemeClr val="dk1"/>
                </a:solidFill>
                <a:latin typeface="Calibri"/>
                <a:ea typeface="Calibri"/>
                <a:cs typeface="Calibri"/>
                <a:sym typeface="Calibri"/>
              </a:defRPr>
            </a:lvl1pPr>
            <a:lvl2pPr lvl="1" indent="0">
              <a:spcBef>
                <a:spcPts val="0"/>
              </a:spcBef>
              <a:buSzPct val="77777"/>
              <a:buNone/>
              <a:defRPr sz="1800"/>
            </a:lvl2pPr>
            <a:lvl3pPr lvl="2" indent="0">
              <a:spcBef>
                <a:spcPts val="0"/>
              </a:spcBef>
              <a:buSzPct val="77777"/>
              <a:buNone/>
              <a:defRPr sz="1800"/>
            </a:lvl3pPr>
            <a:lvl4pPr lvl="3" indent="0">
              <a:spcBef>
                <a:spcPts val="0"/>
              </a:spcBef>
              <a:buSzPct val="77777"/>
              <a:buNone/>
              <a:defRPr sz="1800"/>
            </a:lvl4pPr>
            <a:lvl5pPr lvl="4" indent="0">
              <a:spcBef>
                <a:spcPts val="0"/>
              </a:spcBef>
              <a:buSzPct val="77777"/>
              <a:buNone/>
              <a:defRPr sz="1800"/>
            </a:lvl5pPr>
            <a:lvl6pPr lvl="5" indent="0">
              <a:spcBef>
                <a:spcPts val="0"/>
              </a:spcBef>
              <a:buSzPct val="77777"/>
              <a:buNone/>
              <a:defRPr sz="1800"/>
            </a:lvl6pPr>
            <a:lvl7pPr lvl="6" indent="0">
              <a:spcBef>
                <a:spcPts val="0"/>
              </a:spcBef>
              <a:buSzPct val="77777"/>
              <a:buNone/>
              <a:defRPr sz="1800"/>
            </a:lvl7pPr>
            <a:lvl8pPr lvl="7" indent="0">
              <a:spcBef>
                <a:spcPts val="0"/>
              </a:spcBef>
              <a:buSzPct val="77777"/>
              <a:buNone/>
              <a:defRPr sz="1800"/>
            </a:lvl8pPr>
            <a:lvl9pPr lvl="8" indent="0">
              <a:spcBef>
                <a:spcPts val="0"/>
              </a:spcBef>
              <a:buSzPct val="77777"/>
              <a:buNone/>
              <a:defRPr sz="1800"/>
            </a:lvl9pPr>
          </a:lstStyle>
          <a:p>
            <a:endParaRPr/>
          </a:p>
        </p:txBody>
      </p:sp>
      <p:sp>
        <p:nvSpPr>
          <p:cNvPr id="29" name="Shape 29"/>
          <p:cNvSpPr txBox="1">
            <a:spLocks noGrp="1"/>
          </p:cNvSpPr>
          <p:nvPr>
            <p:ph type="body" idx="1"/>
          </p:nvPr>
        </p:nvSpPr>
        <p:spPr>
          <a:xfrm>
            <a:off x="831850" y="4589463"/>
            <a:ext cx="10515600" cy="1500187"/>
          </a:xfrm>
          <a:prstGeom prst="rect">
            <a:avLst/>
          </a:prstGeom>
          <a:noFill/>
          <a:ln>
            <a:noFill/>
          </a:ln>
        </p:spPr>
        <p:txBody>
          <a:bodyPr wrap="square" lIns="91425" tIns="91425" rIns="91425" bIns="91425" anchor="t" anchorCtr="0"/>
          <a:lstStyle>
            <a:lvl1pPr marL="0" marR="0" lvl="0" indent="0" algn="l" rtl="0">
              <a:lnSpc>
                <a:spcPct val="90000"/>
              </a:lnSpc>
              <a:spcBef>
                <a:spcPts val="1000"/>
              </a:spcBef>
              <a:buClr>
                <a:srgbClr val="888888"/>
              </a:buClr>
              <a:buSzPct val="100000"/>
              <a:buFont typeface="Arial"/>
              <a:buNone/>
              <a:defRPr sz="2400" b="0" i="0" u="none" strike="noStrike" cap="none">
                <a:solidFill>
                  <a:srgbClr val="888888"/>
                </a:solidFill>
                <a:latin typeface="Calibri"/>
                <a:ea typeface="Calibri"/>
                <a:cs typeface="Calibri"/>
                <a:sym typeface="Calibri"/>
              </a:defRPr>
            </a:lvl1pPr>
            <a:lvl2pPr marL="457200" marR="0" lvl="1" indent="0" algn="l" rtl="0">
              <a:lnSpc>
                <a:spcPct val="90000"/>
              </a:lnSpc>
              <a:spcBef>
                <a:spcPts val="500"/>
              </a:spcBef>
              <a:buClr>
                <a:srgbClr val="888888"/>
              </a:buClr>
              <a:buSzPct val="100000"/>
              <a:buFont typeface="Arial"/>
              <a:buNone/>
              <a:defRPr sz="2000" b="0" i="0" u="none" strike="noStrike" cap="none">
                <a:solidFill>
                  <a:srgbClr val="888888"/>
                </a:solidFill>
                <a:latin typeface="Calibri"/>
                <a:ea typeface="Calibri"/>
                <a:cs typeface="Calibri"/>
                <a:sym typeface="Calibri"/>
              </a:defRPr>
            </a:lvl2pPr>
            <a:lvl3pPr marL="914400" marR="0" lvl="2" indent="0" algn="l" rtl="0">
              <a:lnSpc>
                <a:spcPct val="90000"/>
              </a:lnSpc>
              <a:spcBef>
                <a:spcPts val="500"/>
              </a:spcBef>
              <a:buClr>
                <a:srgbClr val="888888"/>
              </a:buClr>
              <a:buSzPct val="100000"/>
              <a:buFont typeface="Arial"/>
              <a:buNone/>
              <a:defRPr sz="1800" b="0" i="0" u="none" strike="noStrike" cap="none">
                <a:solidFill>
                  <a:srgbClr val="888888"/>
                </a:solidFill>
                <a:latin typeface="Calibri"/>
                <a:ea typeface="Calibri"/>
                <a:cs typeface="Calibri"/>
                <a:sym typeface="Calibri"/>
              </a:defRPr>
            </a:lvl3pPr>
            <a:lvl4pPr marL="1371600" marR="0" lvl="3" indent="0" algn="l" rtl="0">
              <a:lnSpc>
                <a:spcPct val="90000"/>
              </a:lnSpc>
              <a:spcBef>
                <a:spcPts val="500"/>
              </a:spcBef>
              <a:buClr>
                <a:srgbClr val="888888"/>
              </a:buClr>
              <a:buSzPct val="100000"/>
              <a:buFont typeface="Arial"/>
              <a:buNone/>
              <a:defRPr sz="1600" b="0" i="0" u="none" strike="noStrike" cap="none">
                <a:solidFill>
                  <a:srgbClr val="888888"/>
                </a:solidFill>
                <a:latin typeface="Calibri"/>
                <a:ea typeface="Calibri"/>
                <a:cs typeface="Calibri"/>
                <a:sym typeface="Calibri"/>
              </a:defRPr>
            </a:lvl4pPr>
            <a:lvl5pPr marL="1828800" marR="0" lvl="4" indent="0" algn="l" rtl="0">
              <a:lnSpc>
                <a:spcPct val="90000"/>
              </a:lnSpc>
              <a:spcBef>
                <a:spcPts val="500"/>
              </a:spcBef>
              <a:buClr>
                <a:srgbClr val="888888"/>
              </a:buClr>
              <a:buSzPct val="100000"/>
              <a:buFont typeface="Arial"/>
              <a:buNone/>
              <a:defRPr sz="1600" b="0" i="0" u="none" strike="noStrike" cap="none">
                <a:solidFill>
                  <a:srgbClr val="888888"/>
                </a:solidFill>
                <a:latin typeface="Calibri"/>
                <a:ea typeface="Calibri"/>
                <a:cs typeface="Calibri"/>
                <a:sym typeface="Calibri"/>
              </a:defRPr>
            </a:lvl5pPr>
            <a:lvl6pPr marL="2286000" marR="0" lvl="5" indent="0" algn="l" rtl="0">
              <a:lnSpc>
                <a:spcPct val="90000"/>
              </a:lnSpc>
              <a:spcBef>
                <a:spcPts val="500"/>
              </a:spcBef>
              <a:buClr>
                <a:srgbClr val="888888"/>
              </a:buClr>
              <a:buSzPct val="100000"/>
              <a:buFont typeface="Arial"/>
              <a:buNone/>
              <a:defRPr sz="1600" b="0" i="0" u="none" strike="noStrike" cap="none">
                <a:solidFill>
                  <a:srgbClr val="888888"/>
                </a:solidFill>
                <a:latin typeface="Calibri"/>
                <a:ea typeface="Calibri"/>
                <a:cs typeface="Calibri"/>
                <a:sym typeface="Calibri"/>
              </a:defRPr>
            </a:lvl6pPr>
            <a:lvl7pPr marL="2743200" marR="0" lvl="6" indent="0" algn="l" rtl="0">
              <a:lnSpc>
                <a:spcPct val="90000"/>
              </a:lnSpc>
              <a:spcBef>
                <a:spcPts val="500"/>
              </a:spcBef>
              <a:buClr>
                <a:srgbClr val="888888"/>
              </a:buClr>
              <a:buSzPct val="100000"/>
              <a:buFont typeface="Arial"/>
              <a:buNone/>
              <a:defRPr sz="1600" b="0" i="0" u="none" strike="noStrike" cap="none">
                <a:solidFill>
                  <a:srgbClr val="888888"/>
                </a:solidFill>
                <a:latin typeface="Calibri"/>
                <a:ea typeface="Calibri"/>
                <a:cs typeface="Calibri"/>
                <a:sym typeface="Calibri"/>
              </a:defRPr>
            </a:lvl7pPr>
            <a:lvl8pPr marL="3200400" marR="0" lvl="7" indent="0" algn="l" rtl="0">
              <a:lnSpc>
                <a:spcPct val="90000"/>
              </a:lnSpc>
              <a:spcBef>
                <a:spcPts val="500"/>
              </a:spcBef>
              <a:buClr>
                <a:srgbClr val="888888"/>
              </a:buClr>
              <a:buSzPct val="100000"/>
              <a:buFont typeface="Arial"/>
              <a:buNone/>
              <a:defRPr sz="1600" b="0" i="0" u="none" strike="noStrike" cap="none">
                <a:solidFill>
                  <a:srgbClr val="888888"/>
                </a:solidFill>
                <a:latin typeface="Calibri"/>
                <a:ea typeface="Calibri"/>
                <a:cs typeface="Calibri"/>
                <a:sym typeface="Calibri"/>
              </a:defRPr>
            </a:lvl8pPr>
            <a:lvl9pPr marL="3657600" marR="0" lvl="8" indent="0" algn="l" rtl="0">
              <a:lnSpc>
                <a:spcPct val="90000"/>
              </a:lnSpc>
              <a:spcBef>
                <a:spcPts val="500"/>
              </a:spcBef>
              <a:buClr>
                <a:srgbClr val="888888"/>
              </a:buClr>
              <a:buSzPct val="100000"/>
              <a:buFont typeface="Arial"/>
              <a:buNone/>
              <a:defRPr sz="1600" b="0" i="0" u="none" strike="noStrike" cap="none">
                <a:solidFill>
                  <a:srgbClr val="888888"/>
                </a:solidFill>
                <a:latin typeface="Calibri"/>
                <a:ea typeface="Calibri"/>
                <a:cs typeface="Calibri"/>
                <a:sym typeface="Calibri"/>
              </a:defRPr>
            </a:lvl9pPr>
          </a:lstStyle>
          <a:p>
            <a:endParaRPr/>
          </a:p>
        </p:txBody>
      </p:sp>
      <p:sp>
        <p:nvSpPr>
          <p:cNvPr id="30" name="Shape 30"/>
          <p:cNvSpPr txBox="1">
            <a:spLocks noGrp="1"/>
          </p:cNvSpPr>
          <p:nvPr>
            <p:ph type="dt" idx="10"/>
          </p:nvPr>
        </p:nvSpPr>
        <p:spPr>
          <a:xfrm>
            <a:off x="838200" y="6356350"/>
            <a:ext cx="2743200" cy="365125"/>
          </a:xfrm>
          <a:prstGeom prst="rect">
            <a:avLst/>
          </a:prstGeom>
          <a:noFill/>
          <a:ln>
            <a:noFill/>
          </a:ln>
        </p:spPr>
        <p:txBody>
          <a:bodyPr wrap="square" lIns="91425" tIns="91425" rIns="91425" bIns="91425" anchor="ctr" anchorCtr="0"/>
          <a:lstStyle>
            <a:lvl1pPr marL="0" marR="0" lvl="0" indent="0" algn="l" rtl="0">
              <a:spcBef>
                <a:spcPts val="0"/>
              </a:spcBef>
              <a:buSzPct val="116666"/>
              <a:buNone/>
              <a:defRPr sz="1200">
                <a:solidFill>
                  <a:srgbClr val="888888"/>
                </a:solidFill>
                <a:latin typeface="Calibri"/>
                <a:ea typeface="Calibri"/>
                <a:cs typeface="Calibri"/>
                <a:sym typeface="Calibri"/>
              </a:defRPr>
            </a:lvl1pPr>
            <a:lvl2pPr marL="457200" marR="0" lvl="1" indent="0" algn="l" rtl="0">
              <a:spcBef>
                <a:spcPts val="0"/>
              </a:spcBef>
              <a:buSzPct val="77777"/>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SzPct val="77777"/>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SzPct val="77777"/>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SzPct val="77777"/>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SzPct val="77777"/>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SzPct val="77777"/>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SzPct val="77777"/>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SzPct val="77777"/>
              <a:buNone/>
              <a:defRPr sz="1800" b="0" i="0" u="none" strike="noStrike" cap="none">
                <a:solidFill>
                  <a:schemeClr val="dk1"/>
                </a:solidFill>
                <a:latin typeface="Calibri"/>
                <a:ea typeface="Calibri"/>
                <a:cs typeface="Calibri"/>
                <a:sym typeface="Calibri"/>
              </a:defRPr>
            </a:lvl9pPr>
          </a:lstStyle>
          <a:p>
            <a:endParaRPr/>
          </a:p>
        </p:txBody>
      </p:sp>
      <p:sp>
        <p:nvSpPr>
          <p:cNvPr id="31" name="Shape 31"/>
          <p:cNvSpPr txBox="1">
            <a:spLocks noGrp="1"/>
          </p:cNvSpPr>
          <p:nvPr>
            <p:ph type="ftr" idx="11"/>
          </p:nvPr>
        </p:nvSpPr>
        <p:spPr>
          <a:xfrm>
            <a:off x="4038600" y="6356350"/>
            <a:ext cx="4114800" cy="365125"/>
          </a:xfrm>
          <a:prstGeom prst="rect">
            <a:avLst/>
          </a:prstGeom>
          <a:noFill/>
          <a:ln>
            <a:noFill/>
          </a:ln>
        </p:spPr>
        <p:txBody>
          <a:bodyPr wrap="square" lIns="91425" tIns="91425" rIns="91425" bIns="91425" anchor="ctr" anchorCtr="0"/>
          <a:lstStyle>
            <a:lvl1pPr marL="0" marR="0" lvl="0" indent="0" algn="ctr" rtl="0">
              <a:spcBef>
                <a:spcPts val="0"/>
              </a:spcBef>
              <a:buSzPct val="116666"/>
              <a:buNone/>
              <a:defRPr sz="1200">
                <a:solidFill>
                  <a:srgbClr val="888888"/>
                </a:solidFill>
                <a:latin typeface="Calibri"/>
                <a:ea typeface="Calibri"/>
                <a:cs typeface="Calibri"/>
                <a:sym typeface="Calibri"/>
              </a:defRPr>
            </a:lvl1pPr>
            <a:lvl2pPr marL="457200" marR="0" lvl="1" indent="0" algn="l" rtl="0">
              <a:spcBef>
                <a:spcPts val="0"/>
              </a:spcBef>
              <a:buSzPct val="77777"/>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SzPct val="77777"/>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SzPct val="77777"/>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SzPct val="77777"/>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SzPct val="77777"/>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SzPct val="77777"/>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SzPct val="77777"/>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SzPct val="77777"/>
              <a:buNone/>
              <a:defRPr sz="1800" b="0" i="0" u="none" strike="noStrike" cap="none">
                <a:solidFill>
                  <a:schemeClr val="dk1"/>
                </a:solidFill>
                <a:latin typeface="Calibri"/>
                <a:ea typeface="Calibri"/>
                <a:cs typeface="Calibri"/>
                <a:sym typeface="Calibri"/>
              </a:defRPr>
            </a:lvl9pPr>
          </a:lstStyle>
          <a:p>
            <a:endParaRPr/>
          </a:p>
        </p:txBody>
      </p:sp>
      <p:sp>
        <p:nvSpPr>
          <p:cNvPr id="32" name="Shape 32"/>
          <p:cNvSpPr txBox="1">
            <a:spLocks noGrp="1"/>
          </p:cNvSpPr>
          <p:nvPr>
            <p:ph type="sldNum" idx="12"/>
          </p:nvPr>
        </p:nvSpPr>
        <p:spPr>
          <a:xfrm>
            <a:off x="8610600" y="6356350"/>
            <a:ext cx="2743200" cy="365125"/>
          </a:xfrm>
          <a:prstGeom prst="rect">
            <a:avLst/>
          </a:prstGeom>
          <a:noFill/>
          <a:ln>
            <a:noFill/>
          </a:ln>
        </p:spPr>
        <p:txBody>
          <a:bodyPr wrap="square"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Calibri"/>
                <a:ea typeface="Calibri"/>
                <a:cs typeface="Calibri"/>
                <a:sym typeface="Calibri"/>
              </a:rPr>
              <a:t>‹#›</a:t>
            </a:fld>
            <a:endParaRPr lang="en-US" sz="1200">
              <a:solidFill>
                <a:srgbClr val="888888"/>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Shape 33"/>
        <p:cNvGrpSpPr/>
        <p:nvPr/>
      </p:nvGrpSpPr>
      <p:grpSpPr>
        <a:xfrm>
          <a:off x="0" y="0"/>
          <a:ext cx="0" cy="0"/>
          <a:chOff x="0" y="0"/>
          <a:chExt cx="0" cy="0"/>
        </a:xfrm>
      </p:grpSpPr>
      <p:sp>
        <p:nvSpPr>
          <p:cNvPr id="34" name="Shape 34"/>
          <p:cNvSpPr txBox="1">
            <a:spLocks noGrp="1"/>
          </p:cNvSpPr>
          <p:nvPr>
            <p:ph type="title"/>
          </p:nvPr>
        </p:nvSpPr>
        <p:spPr>
          <a:xfrm>
            <a:off x="838200" y="365125"/>
            <a:ext cx="10515600" cy="1325563"/>
          </a:xfrm>
          <a:prstGeom prst="rect">
            <a:avLst/>
          </a:prstGeom>
          <a:noFill/>
          <a:ln>
            <a:noFill/>
          </a:ln>
        </p:spPr>
        <p:txBody>
          <a:bodyPr wrap="square" lIns="91425" tIns="91425" rIns="91425" bIns="91425" anchor="ctr" anchorCtr="0"/>
          <a:lstStyle>
            <a:lvl1pPr marL="0" marR="0" lvl="0" indent="0" algn="l" rtl="0">
              <a:lnSpc>
                <a:spcPct val="90000"/>
              </a:lnSpc>
              <a:spcBef>
                <a:spcPts val="0"/>
              </a:spcBef>
              <a:buClr>
                <a:schemeClr val="dk1"/>
              </a:buClr>
              <a:buSzPct val="100000"/>
              <a:buFont typeface="Calibri"/>
              <a:buNone/>
              <a:defRPr sz="4400" b="0" i="0" u="none" strike="noStrike" cap="none">
                <a:solidFill>
                  <a:schemeClr val="dk1"/>
                </a:solidFill>
                <a:latin typeface="Calibri"/>
                <a:ea typeface="Calibri"/>
                <a:cs typeface="Calibri"/>
                <a:sym typeface="Calibri"/>
              </a:defRPr>
            </a:lvl1pPr>
            <a:lvl2pPr lvl="1" indent="0">
              <a:spcBef>
                <a:spcPts val="0"/>
              </a:spcBef>
              <a:buSzPct val="77777"/>
              <a:buNone/>
              <a:defRPr sz="1800"/>
            </a:lvl2pPr>
            <a:lvl3pPr lvl="2" indent="0">
              <a:spcBef>
                <a:spcPts val="0"/>
              </a:spcBef>
              <a:buSzPct val="77777"/>
              <a:buNone/>
              <a:defRPr sz="1800"/>
            </a:lvl3pPr>
            <a:lvl4pPr lvl="3" indent="0">
              <a:spcBef>
                <a:spcPts val="0"/>
              </a:spcBef>
              <a:buSzPct val="77777"/>
              <a:buNone/>
              <a:defRPr sz="1800"/>
            </a:lvl4pPr>
            <a:lvl5pPr lvl="4" indent="0">
              <a:spcBef>
                <a:spcPts val="0"/>
              </a:spcBef>
              <a:buSzPct val="77777"/>
              <a:buNone/>
              <a:defRPr sz="1800"/>
            </a:lvl5pPr>
            <a:lvl6pPr lvl="5" indent="0">
              <a:spcBef>
                <a:spcPts val="0"/>
              </a:spcBef>
              <a:buSzPct val="77777"/>
              <a:buNone/>
              <a:defRPr sz="1800"/>
            </a:lvl6pPr>
            <a:lvl7pPr lvl="6" indent="0">
              <a:spcBef>
                <a:spcPts val="0"/>
              </a:spcBef>
              <a:buSzPct val="77777"/>
              <a:buNone/>
              <a:defRPr sz="1800"/>
            </a:lvl7pPr>
            <a:lvl8pPr lvl="7" indent="0">
              <a:spcBef>
                <a:spcPts val="0"/>
              </a:spcBef>
              <a:buSzPct val="77777"/>
              <a:buNone/>
              <a:defRPr sz="1800"/>
            </a:lvl8pPr>
            <a:lvl9pPr lvl="8" indent="0">
              <a:spcBef>
                <a:spcPts val="0"/>
              </a:spcBef>
              <a:buSzPct val="77777"/>
              <a:buNone/>
              <a:defRPr sz="1800"/>
            </a:lvl9pPr>
          </a:lstStyle>
          <a:p>
            <a:endParaRPr/>
          </a:p>
        </p:txBody>
      </p:sp>
      <p:sp>
        <p:nvSpPr>
          <p:cNvPr id="35" name="Shape 35"/>
          <p:cNvSpPr txBox="1">
            <a:spLocks noGrp="1"/>
          </p:cNvSpPr>
          <p:nvPr>
            <p:ph type="body" idx="1"/>
          </p:nvPr>
        </p:nvSpPr>
        <p:spPr>
          <a:xfrm>
            <a:off x="838200" y="1825625"/>
            <a:ext cx="5181600" cy="4351338"/>
          </a:xfrm>
          <a:prstGeom prst="rect">
            <a:avLst/>
          </a:prstGeom>
          <a:noFill/>
          <a:ln>
            <a:noFill/>
          </a:ln>
        </p:spPr>
        <p:txBody>
          <a:bodyPr wrap="square" lIns="91425" tIns="91425" rIns="91425" bIns="91425" anchor="t" anchorCtr="0"/>
          <a:lstStyle>
            <a:lvl1pPr marL="228600" marR="0" lvl="0" indent="-50800" algn="l" rtl="0">
              <a:lnSpc>
                <a:spcPct val="90000"/>
              </a:lnSpc>
              <a:spcBef>
                <a:spcPts val="100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1pPr>
            <a:lvl2pPr marL="685800" marR="0" lvl="1" indent="-76200" algn="l" rtl="0">
              <a:lnSpc>
                <a:spcPct val="90000"/>
              </a:lnSpc>
              <a:spcBef>
                <a:spcPts val="50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2pPr>
            <a:lvl3pPr marL="1143000" marR="0" lvl="2" indent="-101600" algn="l" rtl="0">
              <a:lnSpc>
                <a:spcPct val="90000"/>
              </a:lnSpc>
              <a:spcBef>
                <a:spcPts val="5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0200" marR="0" lvl="3"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6" name="Shape 36"/>
          <p:cNvSpPr txBox="1">
            <a:spLocks noGrp="1"/>
          </p:cNvSpPr>
          <p:nvPr>
            <p:ph type="body" idx="2"/>
          </p:nvPr>
        </p:nvSpPr>
        <p:spPr>
          <a:xfrm>
            <a:off x="6172200" y="1825625"/>
            <a:ext cx="5181600" cy="4351338"/>
          </a:xfrm>
          <a:prstGeom prst="rect">
            <a:avLst/>
          </a:prstGeom>
          <a:noFill/>
          <a:ln>
            <a:noFill/>
          </a:ln>
        </p:spPr>
        <p:txBody>
          <a:bodyPr wrap="square" lIns="91425" tIns="91425" rIns="91425" bIns="91425" anchor="t" anchorCtr="0"/>
          <a:lstStyle>
            <a:lvl1pPr marL="228600" marR="0" lvl="0" indent="-50800" algn="l" rtl="0">
              <a:lnSpc>
                <a:spcPct val="90000"/>
              </a:lnSpc>
              <a:spcBef>
                <a:spcPts val="100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1pPr>
            <a:lvl2pPr marL="685800" marR="0" lvl="1" indent="-76200" algn="l" rtl="0">
              <a:lnSpc>
                <a:spcPct val="90000"/>
              </a:lnSpc>
              <a:spcBef>
                <a:spcPts val="50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2pPr>
            <a:lvl3pPr marL="1143000" marR="0" lvl="2" indent="-101600" algn="l" rtl="0">
              <a:lnSpc>
                <a:spcPct val="90000"/>
              </a:lnSpc>
              <a:spcBef>
                <a:spcPts val="5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0200" marR="0" lvl="3"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7" name="Shape 37"/>
          <p:cNvSpPr txBox="1">
            <a:spLocks noGrp="1"/>
          </p:cNvSpPr>
          <p:nvPr>
            <p:ph type="dt" idx="10"/>
          </p:nvPr>
        </p:nvSpPr>
        <p:spPr>
          <a:xfrm>
            <a:off x="838200" y="6356350"/>
            <a:ext cx="2743200" cy="365125"/>
          </a:xfrm>
          <a:prstGeom prst="rect">
            <a:avLst/>
          </a:prstGeom>
          <a:noFill/>
          <a:ln>
            <a:noFill/>
          </a:ln>
        </p:spPr>
        <p:txBody>
          <a:bodyPr wrap="square" lIns="91425" tIns="91425" rIns="91425" bIns="91425" anchor="ctr" anchorCtr="0"/>
          <a:lstStyle>
            <a:lvl1pPr marL="0" marR="0" lvl="0" indent="0" algn="l" rtl="0">
              <a:spcBef>
                <a:spcPts val="0"/>
              </a:spcBef>
              <a:buSzPct val="116666"/>
              <a:buNone/>
              <a:defRPr sz="1200">
                <a:solidFill>
                  <a:srgbClr val="888888"/>
                </a:solidFill>
                <a:latin typeface="Calibri"/>
                <a:ea typeface="Calibri"/>
                <a:cs typeface="Calibri"/>
                <a:sym typeface="Calibri"/>
              </a:defRPr>
            </a:lvl1pPr>
            <a:lvl2pPr marL="457200" marR="0" lvl="1" indent="0" algn="l" rtl="0">
              <a:spcBef>
                <a:spcPts val="0"/>
              </a:spcBef>
              <a:buSzPct val="77777"/>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SzPct val="77777"/>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SzPct val="77777"/>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SzPct val="77777"/>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SzPct val="77777"/>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SzPct val="77777"/>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SzPct val="77777"/>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SzPct val="77777"/>
              <a:buNone/>
              <a:defRPr sz="1800" b="0" i="0" u="none" strike="noStrike" cap="none">
                <a:solidFill>
                  <a:schemeClr val="dk1"/>
                </a:solidFill>
                <a:latin typeface="Calibri"/>
                <a:ea typeface="Calibri"/>
                <a:cs typeface="Calibri"/>
                <a:sym typeface="Calibri"/>
              </a:defRPr>
            </a:lvl9pPr>
          </a:lstStyle>
          <a:p>
            <a:endParaRPr/>
          </a:p>
        </p:txBody>
      </p:sp>
      <p:sp>
        <p:nvSpPr>
          <p:cNvPr id="38" name="Shape 38"/>
          <p:cNvSpPr txBox="1">
            <a:spLocks noGrp="1"/>
          </p:cNvSpPr>
          <p:nvPr>
            <p:ph type="ftr" idx="11"/>
          </p:nvPr>
        </p:nvSpPr>
        <p:spPr>
          <a:xfrm>
            <a:off x="4038600" y="6356350"/>
            <a:ext cx="4114800" cy="365125"/>
          </a:xfrm>
          <a:prstGeom prst="rect">
            <a:avLst/>
          </a:prstGeom>
          <a:noFill/>
          <a:ln>
            <a:noFill/>
          </a:ln>
        </p:spPr>
        <p:txBody>
          <a:bodyPr wrap="square" lIns="91425" tIns="91425" rIns="91425" bIns="91425" anchor="ctr" anchorCtr="0"/>
          <a:lstStyle>
            <a:lvl1pPr marL="0" marR="0" lvl="0" indent="0" algn="ctr" rtl="0">
              <a:spcBef>
                <a:spcPts val="0"/>
              </a:spcBef>
              <a:buSzPct val="116666"/>
              <a:buNone/>
              <a:defRPr sz="1200">
                <a:solidFill>
                  <a:srgbClr val="888888"/>
                </a:solidFill>
                <a:latin typeface="Calibri"/>
                <a:ea typeface="Calibri"/>
                <a:cs typeface="Calibri"/>
                <a:sym typeface="Calibri"/>
              </a:defRPr>
            </a:lvl1pPr>
            <a:lvl2pPr marL="457200" marR="0" lvl="1" indent="0" algn="l" rtl="0">
              <a:spcBef>
                <a:spcPts val="0"/>
              </a:spcBef>
              <a:buSzPct val="77777"/>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SzPct val="77777"/>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SzPct val="77777"/>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SzPct val="77777"/>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SzPct val="77777"/>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SzPct val="77777"/>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SzPct val="77777"/>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SzPct val="77777"/>
              <a:buNone/>
              <a:defRPr sz="1800" b="0" i="0" u="none" strike="noStrike" cap="none">
                <a:solidFill>
                  <a:schemeClr val="dk1"/>
                </a:solidFill>
                <a:latin typeface="Calibri"/>
                <a:ea typeface="Calibri"/>
                <a:cs typeface="Calibri"/>
                <a:sym typeface="Calibri"/>
              </a:defRPr>
            </a:lvl9pPr>
          </a:lstStyle>
          <a:p>
            <a:endParaRPr/>
          </a:p>
        </p:txBody>
      </p:sp>
      <p:sp>
        <p:nvSpPr>
          <p:cNvPr id="39" name="Shape 39"/>
          <p:cNvSpPr txBox="1">
            <a:spLocks noGrp="1"/>
          </p:cNvSpPr>
          <p:nvPr>
            <p:ph type="sldNum" idx="12"/>
          </p:nvPr>
        </p:nvSpPr>
        <p:spPr>
          <a:xfrm>
            <a:off x="8610600" y="6356350"/>
            <a:ext cx="2743200" cy="365125"/>
          </a:xfrm>
          <a:prstGeom prst="rect">
            <a:avLst/>
          </a:prstGeom>
          <a:noFill/>
          <a:ln>
            <a:noFill/>
          </a:ln>
        </p:spPr>
        <p:txBody>
          <a:bodyPr wrap="square"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Calibri"/>
                <a:ea typeface="Calibri"/>
                <a:cs typeface="Calibri"/>
                <a:sym typeface="Calibri"/>
              </a:rPr>
              <a:t>‹#›</a:t>
            </a:fld>
            <a:endParaRPr lang="en-US" sz="1200">
              <a:solidFill>
                <a:srgbClr val="888888"/>
              </a:solidFill>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Shape 40"/>
        <p:cNvGrpSpPr/>
        <p:nvPr/>
      </p:nvGrpSpPr>
      <p:grpSpPr>
        <a:xfrm>
          <a:off x="0" y="0"/>
          <a:ext cx="0" cy="0"/>
          <a:chOff x="0" y="0"/>
          <a:chExt cx="0" cy="0"/>
        </a:xfrm>
      </p:grpSpPr>
      <p:sp>
        <p:nvSpPr>
          <p:cNvPr id="41" name="Shape 41"/>
          <p:cNvSpPr txBox="1">
            <a:spLocks noGrp="1"/>
          </p:cNvSpPr>
          <p:nvPr>
            <p:ph type="title"/>
          </p:nvPr>
        </p:nvSpPr>
        <p:spPr>
          <a:xfrm>
            <a:off x="839788" y="365125"/>
            <a:ext cx="10515600" cy="1325563"/>
          </a:xfrm>
          <a:prstGeom prst="rect">
            <a:avLst/>
          </a:prstGeom>
          <a:noFill/>
          <a:ln>
            <a:noFill/>
          </a:ln>
        </p:spPr>
        <p:txBody>
          <a:bodyPr wrap="square" lIns="91425" tIns="91425" rIns="91425" bIns="91425" anchor="ctr" anchorCtr="0"/>
          <a:lstStyle>
            <a:lvl1pPr marL="0" marR="0" lvl="0" indent="0" algn="l" rtl="0">
              <a:lnSpc>
                <a:spcPct val="90000"/>
              </a:lnSpc>
              <a:spcBef>
                <a:spcPts val="0"/>
              </a:spcBef>
              <a:buClr>
                <a:schemeClr val="dk1"/>
              </a:buClr>
              <a:buSzPct val="100000"/>
              <a:buFont typeface="Calibri"/>
              <a:buNone/>
              <a:defRPr sz="4400" b="0" i="0" u="none" strike="noStrike" cap="none">
                <a:solidFill>
                  <a:schemeClr val="dk1"/>
                </a:solidFill>
                <a:latin typeface="Calibri"/>
                <a:ea typeface="Calibri"/>
                <a:cs typeface="Calibri"/>
                <a:sym typeface="Calibri"/>
              </a:defRPr>
            </a:lvl1pPr>
            <a:lvl2pPr lvl="1" indent="0">
              <a:spcBef>
                <a:spcPts val="0"/>
              </a:spcBef>
              <a:buSzPct val="77777"/>
              <a:buNone/>
              <a:defRPr sz="1800"/>
            </a:lvl2pPr>
            <a:lvl3pPr lvl="2" indent="0">
              <a:spcBef>
                <a:spcPts val="0"/>
              </a:spcBef>
              <a:buSzPct val="77777"/>
              <a:buNone/>
              <a:defRPr sz="1800"/>
            </a:lvl3pPr>
            <a:lvl4pPr lvl="3" indent="0">
              <a:spcBef>
                <a:spcPts val="0"/>
              </a:spcBef>
              <a:buSzPct val="77777"/>
              <a:buNone/>
              <a:defRPr sz="1800"/>
            </a:lvl4pPr>
            <a:lvl5pPr lvl="4" indent="0">
              <a:spcBef>
                <a:spcPts val="0"/>
              </a:spcBef>
              <a:buSzPct val="77777"/>
              <a:buNone/>
              <a:defRPr sz="1800"/>
            </a:lvl5pPr>
            <a:lvl6pPr lvl="5" indent="0">
              <a:spcBef>
                <a:spcPts val="0"/>
              </a:spcBef>
              <a:buSzPct val="77777"/>
              <a:buNone/>
              <a:defRPr sz="1800"/>
            </a:lvl6pPr>
            <a:lvl7pPr lvl="6" indent="0">
              <a:spcBef>
                <a:spcPts val="0"/>
              </a:spcBef>
              <a:buSzPct val="77777"/>
              <a:buNone/>
              <a:defRPr sz="1800"/>
            </a:lvl7pPr>
            <a:lvl8pPr lvl="7" indent="0">
              <a:spcBef>
                <a:spcPts val="0"/>
              </a:spcBef>
              <a:buSzPct val="77777"/>
              <a:buNone/>
              <a:defRPr sz="1800"/>
            </a:lvl8pPr>
            <a:lvl9pPr lvl="8" indent="0">
              <a:spcBef>
                <a:spcPts val="0"/>
              </a:spcBef>
              <a:buSzPct val="77777"/>
              <a:buNone/>
              <a:defRPr sz="1800"/>
            </a:lvl9pPr>
          </a:lstStyle>
          <a:p>
            <a:endParaRPr/>
          </a:p>
        </p:txBody>
      </p:sp>
      <p:sp>
        <p:nvSpPr>
          <p:cNvPr id="42" name="Shape 42"/>
          <p:cNvSpPr txBox="1">
            <a:spLocks noGrp="1"/>
          </p:cNvSpPr>
          <p:nvPr>
            <p:ph type="body" idx="1"/>
          </p:nvPr>
        </p:nvSpPr>
        <p:spPr>
          <a:xfrm>
            <a:off x="839788" y="1681163"/>
            <a:ext cx="5157787" cy="823912"/>
          </a:xfrm>
          <a:prstGeom prst="rect">
            <a:avLst/>
          </a:prstGeom>
          <a:noFill/>
          <a:ln>
            <a:noFill/>
          </a:ln>
        </p:spPr>
        <p:txBody>
          <a:bodyPr wrap="square" lIns="91425" tIns="91425" rIns="91425" bIns="91425" anchor="b" anchorCtr="0"/>
          <a:lstStyle>
            <a:lvl1pPr marL="0" marR="0" lvl="0" indent="0" algn="l" rtl="0">
              <a:lnSpc>
                <a:spcPct val="90000"/>
              </a:lnSpc>
              <a:spcBef>
                <a:spcPts val="1000"/>
              </a:spcBef>
              <a:buClr>
                <a:schemeClr val="dk1"/>
              </a:buClr>
              <a:buSzPct val="100000"/>
              <a:buFont typeface="Arial"/>
              <a:buNone/>
              <a:defRPr sz="2400" b="1" i="0" u="none" strike="noStrike" cap="none">
                <a:solidFill>
                  <a:schemeClr val="dk1"/>
                </a:solidFill>
                <a:latin typeface="Calibri"/>
                <a:ea typeface="Calibri"/>
                <a:cs typeface="Calibri"/>
                <a:sym typeface="Calibri"/>
              </a:defRPr>
            </a:lvl1pPr>
            <a:lvl2pPr marL="457200" marR="0" lvl="1" indent="0" algn="l" rtl="0">
              <a:lnSpc>
                <a:spcPct val="90000"/>
              </a:lnSpc>
              <a:spcBef>
                <a:spcPts val="500"/>
              </a:spcBef>
              <a:buClr>
                <a:schemeClr val="dk1"/>
              </a:buClr>
              <a:buSzPct val="100000"/>
              <a:buFont typeface="Arial"/>
              <a:buNone/>
              <a:defRPr sz="2000" b="1" i="0" u="none" strike="noStrike" cap="none">
                <a:solidFill>
                  <a:schemeClr val="dk1"/>
                </a:solidFill>
                <a:latin typeface="Calibri"/>
                <a:ea typeface="Calibri"/>
                <a:cs typeface="Calibri"/>
                <a:sym typeface="Calibri"/>
              </a:defRPr>
            </a:lvl2pPr>
            <a:lvl3pPr marL="914400" marR="0" lvl="2" indent="0" algn="l" rtl="0">
              <a:lnSpc>
                <a:spcPct val="90000"/>
              </a:lnSpc>
              <a:spcBef>
                <a:spcPts val="500"/>
              </a:spcBef>
              <a:buClr>
                <a:schemeClr val="dk1"/>
              </a:buClr>
              <a:buSzPct val="100000"/>
              <a:buFont typeface="Arial"/>
              <a:buNone/>
              <a:defRPr sz="1800" b="1" i="0" u="none" strike="noStrike" cap="none">
                <a:solidFill>
                  <a:schemeClr val="dk1"/>
                </a:solidFill>
                <a:latin typeface="Calibri"/>
                <a:ea typeface="Calibri"/>
                <a:cs typeface="Calibri"/>
                <a:sym typeface="Calibri"/>
              </a:defRPr>
            </a:lvl3pPr>
            <a:lvl4pPr marL="1371600" marR="0" lvl="3" indent="0" algn="l" rtl="0">
              <a:lnSpc>
                <a:spcPct val="90000"/>
              </a:lnSpc>
              <a:spcBef>
                <a:spcPts val="500"/>
              </a:spcBef>
              <a:buClr>
                <a:schemeClr val="dk1"/>
              </a:buClr>
              <a:buSzPct val="100000"/>
              <a:buFont typeface="Arial"/>
              <a:buNone/>
              <a:defRPr sz="1600" b="1" i="0" u="none" strike="noStrike" cap="none">
                <a:solidFill>
                  <a:schemeClr val="dk1"/>
                </a:solidFill>
                <a:latin typeface="Calibri"/>
                <a:ea typeface="Calibri"/>
                <a:cs typeface="Calibri"/>
                <a:sym typeface="Calibri"/>
              </a:defRPr>
            </a:lvl4pPr>
            <a:lvl5pPr marL="1828800" marR="0" lvl="4" indent="0" algn="l" rtl="0">
              <a:lnSpc>
                <a:spcPct val="90000"/>
              </a:lnSpc>
              <a:spcBef>
                <a:spcPts val="500"/>
              </a:spcBef>
              <a:buClr>
                <a:schemeClr val="dk1"/>
              </a:buClr>
              <a:buSzPct val="100000"/>
              <a:buFont typeface="Arial"/>
              <a:buNone/>
              <a:defRPr sz="1600" b="1" i="0" u="none" strike="noStrike" cap="none">
                <a:solidFill>
                  <a:schemeClr val="dk1"/>
                </a:solidFill>
                <a:latin typeface="Calibri"/>
                <a:ea typeface="Calibri"/>
                <a:cs typeface="Calibri"/>
                <a:sym typeface="Calibri"/>
              </a:defRPr>
            </a:lvl5pPr>
            <a:lvl6pPr marL="2286000" marR="0" lvl="5" indent="0" algn="l" rtl="0">
              <a:lnSpc>
                <a:spcPct val="90000"/>
              </a:lnSpc>
              <a:spcBef>
                <a:spcPts val="500"/>
              </a:spcBef>
              <a:buClr>
                <a:schemeClr val="dk1"/>
              </a:buClr>
              <a:buSzPct val="100000"/>
              <a:buFont typeface="Arial"/>
              <a:buNone/>
              <a:defRPr sz="1600" b="1" i="0" u="none" strike="noStrike" cap="none">
                <a:solidFill>
                  <a:schemeClr val="dk1"/>
                </a:solidFill>
                <a:latin typeface="Calibri"/>
                <a:ea typeface="Calibri"/>
                <a:cs typeface="Calibri"/>
                <a:sym typeface="Calibri"/>
              </a:defRPr>
            </a:lvl6pPr>
            <a:lvl7pPr marL="2743200" marR="0" lvl="6" indent="0" algn="l" rtl="0">
              <a:lnSpc>
                <a:spcPct val="90000"/>
              </a:lnSpc>
              <a:spcBef>
                <a:spcPts val="500"/>
              </a:spcBef>
              <a:buClr>
                <a:schemeClr val="dk1"/>
              </a:buClr>
              <a:buSzPct val="100000"/>
              <a:buFont typeface="Arial"/>
              <a:buNone/>
              <a:defRPr sz="1600" b="1" i="0" u="none" strike="noStrike" cap="none">
                <a:solidFill>
                  <a:schemeClr val="dk1"/>
                </a:solidFill>
                <a:latin typeface="Calibri"/>
                <a:ea typeface="Calibri"/>
                <a:cs typeface="Calibri"/>
                <a:sym typeface="Calibri"/>
              </a:defRPr>
            </a:lvl7pPr>
            <a:lvl8pPr marL="3200400" marR="0" lvl="7" indent="0" algn="l" rtl="0">
              <a:lnSpc>
                <a:spcPct val="90000"/>
              </a:lnSpc>
              <a:spcBef>
                <a:spcPts val="500"/>
              </a:spcBef>
              <a:buClr>
                <a:schemeClr val="dk1"/>
              </a:buClr>
              <a:buSzPct val="100000"/>
              <a:buFont typeface="Arial"/>
              <a:buNone/>
              <a:defRPr sz="1600" b="1" i="0" u="none" strike="noStrike" cap="none">
                <a:solidFill>
                  <a:schemeClr val="dk1"/>
                </a:solidFill>
                <a:latin typeface="Calibri"/>
                <a:ea typeface="Calibri"/>
                <a:cs typeface="Calibri"/>
                <a:sym typeface="Calibri"/>
              </a:defRPr>
            </a:lvl8pPr>
            <a:lvl9pPr marL="3657600" marR="0" lvl="8" indent="0" algn="l" rtl="0">
              <a:lnSpc>
                <a:spcPct val="90000"/>
              </a:lnSpc>
              <a:spcBef>
                <a:spcPts val="500"/>
              </a:spcBef>
              <a:buClr>
                <a:schemeClr val="dk1"/>
              </a:buClr>
              <a:buSzPct val="1000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43" name="Shape 43"/>
          <p:cNvSpPr txBox="1">
            <a:spLocks noGrp="1"/>
          </p:cNvSpPr>
          <p:nvPr>
            <p:ph type="body" idx="2"/>
          </p:nvPr>
        </p:nvSpPr>
        <p:spPr>
          <a:xfrm>
            <a:off x="839788" y="2505075"/>
            <a:ext cx="5157787" cy="3684588"/>
          </a:xfrm>
          <a:prstGeom prst="rect">
            <a:avLst/>
          </a:prstGeom>
          <a:noFill/>
          <a:ln>
            <a:noFill/>
          </a:ln>
        </p:spPr>
        <p:txBody>
          <a:bodyPr wrap="square" lIns="91425" tIns="91425" rIns="91425" bIns="91425" anchor="t" anchorCtr="0"/>
          <a:lstStyle>
            <a:lvl1pPr marL="228600" marR="0" lvl="0" indent="-50800" algn="l" rtl="0">
              <a:lnSpc>
                <a:spcPct val="90000"/>
              </a:lnSpc>
              <a:spcBef>
                <a:spcPts val="100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1pPr>
            <a:lvl2pPr marL="685800" marR="0" lvl="1" indent="-76200" algn="l" rtl="0">
              <a:lnSpc>
                <a:spcPct val="90000"/>
              </a:lnSpc>
              <a:spcBef>
                <a:spcPts val="50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2pPr>
            <a:lvl3pPr marL="1143000" marR="0" lvl="2" indent="-101600" algn="l" rtl="0">
              <a:lnSpc>
                <a:spcPct val="90000"/>
              </a:lnSpc>
              <a:spcBef>
                <a:spcPts val="5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0200" marR="0" lvl="3"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4" name="Shape 44"/>
          <p:cNvSpPr txBox="1">
            <a:spLocks noGrp="1"/>
          </p:cNvSpPr>
          <p:nvPr>
            <p:ph type="body" idx="3"/>
          </p:nvPr>
        </p:nvSpPr>
        <p:spPr>
          <a:xfrm>
            <a:off x="6172200" y="1681163"/>
            <a:ext cx="5183188" cy="823912"/>
          </a:xfrm>
          <a:prstGeom prst="rect">
            <a:avLst/>
          </a:prstGeom>
          <a:noFill/>
          <a:ln>
            <a:noFill/>
          </a:ln>
        </p:spPr>
        <p:txBody>
          <a:bodyPr wrap="square" lIns="91425" tIns="91425" rIns="91425" bIns="91425" anchor="b" anchorCtr="0"/>
          <a:lstStyle>
            <a:lvl1pPr marL="0" marR="0" lvl="0" indent="0" algn="l" rtl="0">
              <a:lnSpc>
                <a:spcPct val="90000"/>
              </a:lnSpc>
              <a:spcBef>
                <a:spcPts val="1000"/>
              </a:spcBef>
              <a:buClr>
                <a:schemeClr val="dk1"/>
              </a:buClr>
              <a:buSzPct val="100000"/>
              <a:buFont typeface="Arial"/>
              <a:buNone/>
              <a:defRPr sz="2400" b="1" i="0" u="none" strike="noStrike" cap="none">
                <a:solidFill>
                  <a:schemeClr val="dk1"/>
                </a:solidFill>
                <a:latin typeface="Calibri"/>
                <a:ea typeface="Calibri"/>
                <a:cs typeface="Calibri"/>
                <a:sym typeface="Calibri"/>
              </a:defRPr>
            </a:lvl1pPr>
            <a:lvl2pPr marL="457200" marR="0" lvl="1" indent="0" algn="l" rtl="0">
              <a:lnSpc>
                <a:spcPct val="90000"/>
              </a:lnSpc>
              <a:spcBef>
                <a:spcPts val="500"/>
              </a:spcBef>
              <a:buClr>
                <a:schemeClr val="dk1"/>
              </a:buClr>
              <a:buSzPct val="100000"/>
              <a:buFont typeface="Arial"/>
              <a:buNone/>
              <a:defRPr sz="2000" b="1" i="0" u="none" strike="noStrike" cap="none">
                <a:solidFill>
                  <a:schemeClr val="dk1"/>
                </a:solidFill>
                <a:latin typeface="Calibri"/>
                <a:ea typeface="Calibri"/>
                <a:cs typeface="Calibri"/>
                <a:sym typeface="Calibri"/>
              </a:defRPr>
            </a:lvl2pPr>
            <a:lvl3pPr marL="914400" marR="0" lvl="2" indent="0" algn="l" rtl="0">
              <a:lnSpc>
                <a:spcPct val="90000"/>
              </a:lnSpc>
              <a:spcBef>
                <a:spcPts val="500"/>
              </a:spcBef>
              <a:buClr>
                <a:schemeClr val="dk1"/>
              </a:buClr>
              <a:buSzPct val="100000"/>
              <a:buFont typeface="Arial"/>
              <a:buNone/>
              <a:defRPr sz="1800" b="1" i="0" u="none" strike="noStrike" cap="none">
                <a:solidFill>
                  <a:schemeClr val="dk1"/>
                </a:solidFill>
                <a:latin typeface="Calibri"/>
                <a:ea typeface="Calibri"/>
                <a:cs typeface="Calibri"/>
                <a:sym typeface="Calibri"/>
              </a:defRPr>
            </a:lvl3pPr>
            <a:lvl4pPr marL="1371600" marR="0" lvl="3" indent="0" algn="l" rtl="0">
              <a:lnSpc>
                <a:spcPct val="90000"/>
              </a:lnSpc>
              <a:spcBef>
                <a:spcPts val="500"/>
              </a:spcBef>
              <a:buClr>
                <a:schemeClr val="dk1"/>
              </a:buClr>
              <a:buSzPct val="100000"/>
              <a:buFont typeface="Arial"/>
              <a:buNone/>
              <a:defRPr sz="1600" b="1" i="0" u="none" strike="noStrike" cap="none">
                <a:solidFill>
                  <a:schemeClr val="dk1"/>
                </a:solidFill>
                <a:latin typeface="Calibri"/>
                <a:ea typeface="Calibri"/>
                <a:cs typeface="Calibri"/>
                <a:sym typeface="Calibri"/>
              </a:defRPr>
            </a:lvl4pPr>
            <a:lvl5pPr marL="1828800" marR="0" lvl="4" indent="0" algn="l" rtl="0">
              <a:lnSpc>
                <a:spcPct val="90000"/>
              </a:lnSpc>
              <a:spcBef>
                <a:spcPts val="500"/>
              </a:spcBef>
              <a:buClr>
                <a:schemeClr val="dk1"/>
              </a:buClr>
              <a:buSzPct val="100000"/>
              <a:buFont typeface="Arial"/>
              <a:buNone/>
              <a:defRPr sz="1600" b="1" i="0" u="none" strike="noStrike" cap="none">
                <a:solidFill>
                  <a:schemeClr val="dk1"/>
                </a:solidFill>
                <a:latin typeface="Calibri"/>
                <a:ea typeface="Calibri"/>
                <a:cs typeface="Calibri"/>
                <a:sym typeface="Calibri"/>
              </a:defRPr>
            </a:lvl5pPr>
            <a:lvl6pPr marL="2286000" marR="0" lvl="5" indent="0" algn="l" rtl="0">
              <a:lnSpc>
                <a:spcPct val="90000"/>
              </a:lnSpc>
              <a:spcBef>
                <a:spcPts val="500"/>
              </a:spcBef>
              <a:buClr>
                <a:schemeClr val="dk1"/>
              </a:buClr>
              <a:buSzPct val="100000"/>
              <a:buFont typeface="Arial"/>
              <a:buNone/>
              <a:defRPr sz="1600" b="1" i="0" u="none" strike="noStrike" cap="none">
                <a:solidFill>
                  <a:schemeClr val="dk1"/>
                </a:solidFill>
                <a:latin typeface="Calibri"/>
                <a:ea typeface="Calibri"/>
                <a:cs typeface="Calibri"/>
                <a:sym typeface="Calibri"/>
              </a:defRPr>
            </a:lvl6pPr>
            <a:lvl7pPr marL="2743200" marR="0" lvl="6" indent="0" algn="l" rtl="0">
              <a:lnSpc>
                <a:spcPct val="90000"/>
              </a:lnSpc>
              <a:spcBef>
                <a:spcPts val="500"/>
              </a:spcBef>
              <a:buClr>
                <a:schemeClr val="dk1"/>
              </a:buClr>
              <a:buSzPct val="100000"/>
              <a:buFont typeface="Arial"/>
              <a:buNone/>
              <a:defRPr sz="1600" b="1" i="0" u="none" strike="noStrike" cap="none">
                <a:solidFill>
                  <a:schemeClr val="dk1"/>
                </a:solidFill>
                <a:latin typeface="Calibri"/>
                <a:ea typeface="Calibri"/>
                <a:cs typeface="Calibri"/>
                <a:sym typeface="Calibri"/>
              </a:defRPr>
            </a:lvl7pPr>
            <a:lvl8pPr marL="3200400" marR="0" lvl="7" indent="0" algn="l" rtl="0">
              <a:lnSpc>
                <a:spcPct val="90000"/>
              </a:lnSpc>
              <a:spcBef>
                <a:spcPts val="500"/>
              </a:spcBef>
              <a:buClr>
                <a:schemeClr val="dk1"/>
              </a:buClr>
              <a:buSzPct val="100000"/>
              <a:buFont typeface="Arial"/>
              <a:buNone/>
              <a:defRPr sz="1600" b="1" i="0" u="none" strike="noStrike" cap="none">
                <a:solidFill>
                  <a:schemeClr val="dk1"/>
                </a:solidFill>
                <a:latin typeface="Calibri"/>
                <a:ea typeface="Calibri"/>
                <a:cs typeface="Calibri"/>
                <a:sym typeface="Calibri"/>
              </a:defRPr>
            </a:lvl8pPr>
            <a:lvl9pPr marL="3657600" marR="0" lvl="8" indent="0" algn="l" rtl="0">
              <a:lnSpc>
                <a:spcPct val="90000"/>
              </a:lnSpc>
              <a:spcBef>
                <a:spcPts val="500"/>
              </a:spcBef>
              <a:buClr>
                <a:schemeClr val="dk1"/>
              </a:buClr>
              <a:buSzPct val="1000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45" name="Shape 45"/>
          <p:cNvSpPr txBox="1">
            <a:spLocks noGrp="1"/>
          </p:cNvSpPr>
          <p:nvPr>
            <p:ph type="body" idx="4"/>
          </p:nvPr>
        </p:nvSpPr>
        <p:spPr>
          <a:xfrm>
            <a:off x="6172200" y="2505075"/>
            <a:ext cx="5183188" cy="3684588"/>
          </a:xfrm>
          <a:prstGeom prst="rect">
            <a:avLst/>
          </a:prstGeom>
          <a:noFill/>
          <a:ln>
            <a:noFill/>
          </a:ln>
        </p:spPr>
        <p:txBody>
          <a:bodyPr wrap="square" lIns="91425" tIns="91425" rIns="91425" bIns="91425" anchor="t" anchorCtr="0"/>
          <a:lstStyle>
            <a:lvl1pPr marL="228600" marR="0" lvl="0" indent="-50800" algn="l" rtl="0">
              <a:lnSpc>
                <a:spcPct val="90000"/>
              </a:lnSpc>
              <a:spcBef>
                <a:spcPts val="100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1pPr>
            <a:lvl2pPr marL="685800" marR="0" lvl="1" indent="-76200" algn="l" rtl="0">
              <a:lnSpc>
                <a:spcPct val="90000"/>
              </a:lnSpc>
              <a:spcBef>
                <a:spcPts val="50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2pPr>
            <a:lvl3pPr marL="1143000" marR="0" lvl="2" indent="-101600" algn="l" rtl="0">
              <a:lnSpc>
                <a:spcPct val="90000"/>
              </a:lnSpc>
              <a:spcBef>
                <a:spcPts val="5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0200" marR="0" lvl="3"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6" name="Shape 46"/>
          <p:cNvSpPr txBox="1">
            <a:spLocks noGrp="1"/>
          </p:cNvSpPr>
          <p:nvPr>
            <p:ph type="dt" idx="10"/>
          </p:nvPr>
        </p:nvSpPr>
        <p:spPr>
          <a:xfrm>
            <a:off x="838200" y="6356350"/>
            <a:ext cx="2743200" cy="365125"/>
          </a:xfrm>
          <a:prstGeom prst="rect">
            <a:avLst/>
          </a:prstGeom>
          <a:noFill/>
          <a:ln>
            <a:noFill/>
          </a:ln>
        </p:spPr>
        <p:txBody>
          <a:bodyPr wrap="square" lIns="91425" tIns="91425" rIns="91425" bIns="91425" anchor="ctr" anchorCtr="0"/>
          <a:lstStyle>
            <a:lvl1pPr marL="0" marR="0" lvl="0" indent="0" algn="l" rtl="0">
              <a:spcBef>
                <a:spcPts val="0"/>
              </a:spcBef>
              <a:buSzPct val="116666"/>
              <a:buNone/>
              <a:defRPr sz="1200">
                <a:solidFill>
                  <a:srgbClr val="888888"/>
                </a:solidFill>
                <a:latin typeface="Calibri"/>
                <a:ea typeface="Calibri"/>
                <a:cs typeface="Calibri"/>
                <a:sym typeface="Calibri"/>
              </a:defRPr>
            </a:lvl1pPr>
            <a:lvl2pPr marL="457200" marR="0" lvl="1" indent="0" algn="l" rtl="0">
              <a:spcBef>
                <a:spcPts val="0"/>
              </a:spcBef>
              <a:buSzPct val="77777"/>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SzPct val="77777"/>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SzPct val="77777"/>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SzPct val="77777"/>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SzPct val="77777"/>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SzPct val="77777"/>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SzPct val="77777"/>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SzPct val="77777"/>
              <a:buNone/>
              <a:defRPr sz="1800" b="0" i="0" u="none" strike="noStrike" cap="none">
                <a:solidFill>
                  <a:schemeClr val="dk1"/>
                </a:solidFill>
                <a:latin typeface="Calibri"/>
                <a:ea typeface="Calibri"/>
                <a:cs typeface="Calibri"/>
                <a:sym typeface="Calibri"/>
              </a:defRPr>
            </a:lvl9pPr>
          </a:lstStyle>
          <a:p>
            <a:endParaRPr/>
          </a:p>
        </p:txBody>
      </p:sp>
      <p:sp>
        <p:nvSpPr>
          <p:cNvPr id="47" name="Shape 47"/>
          <p:cNvSpPr txBox="1">
            <a:spLocks noGrp="1"/>
          </p:cNvSpPr>
          <p:nvPr>
            <p:ph type="ftr" idx="11"/>
          </p:nvPr>
        </p:nvSpPr>
        <p:spPr>
          <a:xfrm>
            <a:off x="4038600" y="6356350"/>
            <a:ext cx="4114800" cy="365125"/>
          </a:xfrm>
          <a:prstGeom prst="rect">
            <a:avLst/>
          </a:prstGeom>
          <a:noFill/>
          <a:ln>
            <a:noFill/>
          </a:ln>
        </p:spPr>
        <p:txBody>
          <a:bodyPr wrap="square" lIns="91425" tIns="91425" rIns="91425" bIns="91425" anchor="ctr" anchorCtr="0"/>
          <a:lstStyle>
            <a:lvl1pPr marL="0" marR="0" lvl="0" indent="0" algn="ctr" rtl="0">
              <a:spcBef>
                <a:spcPts val="0"/>
              </a:spcBef>
              <a:buSzPct val="116666"/>
              <a:buNone/>
              <a:defRPr sz="1200">
                <a:solidFill>
                  <a:srgbClr val="888888"/>
                </a:solidFill>
                <a:latin typeface="Calibri"/>
                <a:ea typeface="Calibri"/>
                <a:cs typeface="Calibri"/>
                <a:sym typeface="Calibri"/>
              </a:defRPr>
            </a:lvl1pPr>
            <a:lvl2pPr marL="457200" marR="0" lvl="1" indent="0" algn="l" rtl="0">
              <a:spcBef>
                <a:spcPts val="0"/>
              </a:spcBef>
              <a:buSzPct val="77777"/>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SzPct val="77777"/>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SzPct val="77777"/>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SzPct val="77777"/>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SzPct val="77777"/>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SzPct val="77777"/>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SzPct val="77777"/>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SzPct val="77777"/>
              <a:buNone/>
              <a:defRPr sz="1800" b="0" i="0" u="none" strike="noStrike" cap="none">
                <a:solidFill>
                  <a:schemeClr val="dk1"/>
                </a:solidFill>
                <a:latin typeface="Calibri"/>
                <a:ea typeface="Calibri"/>
                <a:cs typeface="Calibri"/>
                <a:sym typeface="Calibri"/>
              </a:defRPr>
            </a:lvl9pPr>
          </a:lstStyle>
          <a:p>
            <a:endParaRPr/>
          </a:p>
        </p:txBody>
      </p:sp>
      <p:sp>
        <p:nvSpPr>
          <p:cNvPr id="48" name="Shape 48"/>
          <p:cNvSpPr txBox="1">
            <a:spLocks noGrp="1"/>
          </p:cNvSpPr>
          <p:nvPr>
            <p:ph type="sldNum" idx="12"/>
          </p:nvPr>
        </p:nvSpPr>
        <p:spPr>
          <a:xfrm>
            <a:off x="8610600" y="6356350"/>
            <a:ext cx="2743200" cy="365125"/>
          </a:xfrm>
          <a:prstGeom prst="rect">
            <a:avLst/>
          </a:prstGeom>
          <a:noFill/>
          <a:ln>
            <a:noFill/>
          </a:ln>
        </p:spPr>
        <p:txBody>
          <a:bodyPr wrap="square"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Calibri"/>
                <a:ea typeface="Calibri"/>
                <a:cs typeface="Calibri"/>
                <a:sym typeface="Calibri"/>
              </a:rPr>
              <a:t>‹#›</a:t>
            </a:fld>
            <a:endParaRPr lang="en-US" sz="1200">
              <a:solidFill>
                <a:srgbClr val="888888"/>
              </a:solidFill>
              <a:latin typeface="Calibri"/>
              <a:ea typeface="Calibri"/>
              <a:cs typeface="Calibri"/>
              <a:sym typeface="Calibri"/>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49"/>
        <p:cNvGrpSpPr/>
        <p:nvPr/>
      </p:nvGrpSpPr>
      <p:grpSpPr>
        <a:xfrm>
          <a:off x="0" y="0"/>
          <a:ext cx="0" cy="0"/>
          <a:chOff x="0" y="0"/>
          <a:chExt cx="0" cy="0"/>
        </a:xfrm>
      </p:grpSpPr>
      <p:sp>
        <p:nvSpPr>
          <p:cNvPr id="50" name="Shape 50"/>
          <p:cNvSpPr txBox="1">
            <a:spLocks noGrp="1"/>
          </p:cNvSpPr>
          <p:nvPr>
            <p:ph type="title"/>
          </p:nvPr>
        </p:nvSpPr>
        <p:spPr>
          <a:xfrm>
            <a:off x="838200" y="365125"/>
            <a:ext cx="10515600" cy="1325563"/>
          </a:xfrm>
          <a:prstGeom prst="rect">
            <a:avLst/>
          </a:prstGeom>
          <a:noFill/>
          <a:ln>
            <a:noFill/>
          </a:ln>
        </p:spPr>
        <p:txBody>
          <a:bodyPr wrap="square" lIns="91425" tIns="91425" rIns="91425" bIns="91425" anchor="ctr" anchorCtr="0"/>
          <a:lstStyle>
            <a:lvl1pPr marL="0" marR="0" lvl="0" indent="0" algn="l" rtl="0">
              <a:lnSpc>
                <a:spcPct val="90000"/>
              </a:lnSpc>
              <a:spcBef>
                <a:spcPts val="0"/>
              </a:spcBef>
              <a:buClr>
                <a:schemeClr val="dk1"/>
              </a:buClr>
              <a:buSzPct val="100000"/>
              <a:buFont typeface="Calibri"/>
              <a:buNone/>
              <a:defRPr sz="4400" b="0" i="0" u="none" strike="noStrike" cap="none">
                <a:solidFill>
                  <a:schemeClr val="dk1"/>
                </a:solidFill>
                <a:latin typeface="Calibri"/>
                <a:ea typeface="Calibri"/>
                <a:cs typeface="Calibri"/>
                <a:sym typeface="Calibri"/>
              </a:defRPr>
            </a:lvl1pPr>
            <a:lvl2pPr lvl="1" indent="0">
              <a:spcBef>
                <a:spcPts val="0"/>
              </a:spcBef>
              <a:buSzPct val="77777"/>
              <a:buNone/>
              <a:defRPr sz="1800"/>
            </a:lvl2pPr>
            <a:lvl3pPr lvl="2" indent="0">
              <a:spcBef>
                <a:spcPts val="0"/>
              </a:spcBef>
              <a:buSzPct val="77777"/>
              <a:buNone/>
              <a:defRPr sz="1800"/>
            </a:lvl3pPr>
            <a:lvl4pPr lvl="3" indent="0">
              <a:spcBef>
                <a:spcPts val="0"/>
              </a:spcBef>
              <a:buSzPct val="77777"/>
              <a:buNone/>
              <a:defRPr sz="1800"/>
            </a:lvl4pPr>
            <a:lvl5pPr lvl="4" indent="0">
              <a:spcBef>
                <a:spcPts val="0"/>
              </a:spcBef>
              <a:buSzPct val="77777"/>
              <a:buNone/>
              <a:defRPr sz="1800"/>
            </a:lvl5pPr>
            <a:lvl6pPr lvl="5" indent="0">
              <a:spcBef>
                <a:spcPts val="0"/>
              </a:spcBef>
              <a:buSzPct val="77777"/>
              <a:buNone/>
              <a:defRPr sz="1800"/>
            </a:lvl6pPr>
            <a:lvl7pPr lvl="6" indent="0">
              <a:spcBef>
                <a:spcPts val="0"/>
              </a:spcBef>
              <a:buSzPct val="77777"/>
              <a:buNone/>
              <a:defRPr sz="1800"/>
            </a:lvl7pPr>
            <a:lvl8pPr lvl="7" indent="0">
              <a:spcBef>
                <a:spcPts val="0"/>
              </a:spcBef>
              <a:buSzPct val="77777"/>
              <a:buNone/>
              <a:defRPr sz="1800"/>
            </a:lvl8pPr>
            <a:lvl9pPr lvl="8" indent="0">
              <a:spcBef>
                <a:spcPts val="0"/>
              </a:spcBef>
              <a:buSzPct val="77777"/>
              <a:buNone/>
              <a:defRPr sz="1800"/>
            </a:lvl9pPr>
          </a:lstStyle>
          <a:p>
            <a:endParaRPr/>
          </a:p>
        </p:txBody>
      </p:sp>
      <p:sp>
        <p:nvSpPr>
          <p:cNvPr id="51" name="Shape 51"/>
          <p:cNvSpPr txBox="1">
            <a:spLocks noGrp="1"/>
          </p:cNvSpPr>
          <p:nvPr>
            <p:ph type="dt" idx="10"/>
          </p:nvPr>
        </p:nvSpPr>
        <p:spPr>
          <a:xfrm>
            <a:off x="838200" y="6356350"/>
            <a:ext cx="2743200" cy="365125"/>
          </a:xfrm>
          <a:prstGeom prst="rect">
            <a:avLst/>
          </a:prstGeom>
          <a:noFill/>
          <a:ln>
            <a:noFill/>
          </a:ln>
        </p:spPr>
        <p:txBody>
          <a:bodyPr wrap="square" lIns="91425" tIns="91425" rIns="91425" bIns="91425" anchor="ctr" anchorCtr="0"/>
          <a:lstStyle>
            <a:lvl1pPr marL="0" marR="0" lvl="0" indent="0" algn="l" rtl="0">
              <a:spcBef>
                <a:spcPts val="0"/>
              </a:spcBef>
              <a:buSzPct val="116666"/>
              <a:buNone/>
              <a:defRPr sz="1200">
                <a:solidFill>
                  <a:srgbClr val="888888"/>
                </a:solidFill>
                <a:latin typeface="Calibri"/>
                <a:ea typeface="Calibri"/>
                <a:cs typeface="Calibri"/>
                <a:sym typeface="Calibri"/>
              </a:defRPr>
            </a:lvl1pPr>
            <a:lvl2pPr marL="457200" marR="0" lvl="1" indent="0" algn="l" rtl="0">
              <a:spcBef>
                <a:spcPts val="0"/>
              </a:spcBef>
              <a:buSzPct val="77777"/>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SzPct val="77777"/>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SzPct val="77777"/>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SzPct val="77777"/>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SzPct val="77777"/>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SzPct val="77777"/>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SzPct val="77777"/>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SzPct val="77777"/>
              <a:buNone/>
              <a:defRPr sz="1800" b="0" i="0" u="none" strike="noStrike" cap="none">
                <a:solidFill>
                  <a:schemeClr val="dk1"/>
                </a:solidFill>
                <a:latin typeface="Calibri"/>
                <a:ea typeface="Calibri"/>
                <a:cs typeface="Calibri"/>
                <a:sym typeface="Calibri"/>
              </a:defRPr>
            </a:lvl9pPr>
          </a:lstStyle>
          <a:p>
            <a:endParaRPr/>
          </a:p>
        </p:txBody>
      </p:sp>
      <p:sp>
        <p:nvSpPr>
          <p:cNvPr id="52" name="Shape 52"/>
          <p:cNvSpPr txBox="1">
            <a:spLocks noGrp="1"/>
          </p:cNvSpPr>
          <p:nvPr>
            <p:ph type="ftr" idx="11"/>
          </p:nvPr>
        </p:nvSpPr>
        <p:spPr>
          <a:xfrm>
            <a:off x="4038600" y="6356350"/>
            <a:ext cx="4114800" cy="365125"/>
          </a:xfrm>
          <a:prstGeom prst="rect">
            <a:avLst/>
          </a:prstGeom>
          <a:noFill/>
          <a:ln>
            <a:noFill/>
          </a:ln>
        </p:spPr>
        <p:txBody>
          <a:bodyPr wrap="square" lIns="91425" tIns="91425" rIns="91425" bIns="91425" anchor="ctr" anchorCtr="0"/>
          <a:lstStyle>
            <a:lvl1pPr marL="0" marR="0" lvl="0" indent="0" algn="ctr" rtl="0">
              <a:spcBef>
                <a:spcPts val="0"/>
              </a:spcBef>
              <a:buSzPct val="116666"/>
              <a:buNone/>
              <a:defRPr sz="1200">
                <a:solidFill>
                  <a:srgbClr val="888888"/>
                </a:solidFill>
                <a:latin typeface="Calibri"/>
                <a:ea typeface="Calibri"/>
                <a:cs typeface="Calibri"/>
                <a:sym typeface="Calibri"/>
              </a:defRPr>
            </a:lvl1pPr>
            <a:lvl2pPr marL="457200" marR="0" lvl="1" indent="0" algn="l" rtl="0">
              <a:spcBef>
                <a:spcPts val="0"/>
              </a:spcBef>
              <a:buSzPct val="77777"/>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SzPct val="77777"/>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SzPct val="77777"/>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SzPct val="77777"/>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SzPct val="77777"/>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SzPct val="77777"/>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SzPct val="77777"/>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SzPct val="77777"/>
              <a:buNone/>
              <a:defRPr sz="1800" b="0" i="0" u="none" strike="noStrike" cap="none">
                <a:solidFill>
                  <a:schemeClr val="dk1"/>
                </a:solidFill>
                <a:latin typeface="Calibri"/>
                <a:ea typeface="Calibri"/>
                <a:cs typeface="Calibri"/>
                <a:sym typeface="Calibri"/>
              </a:defRPr>
            </a:lvl9pPr>
          </a:lstStyle>
          <a:p>
            <a:endParaRPr/>
          </a:p>
        </p:txBody>
      </p:sp>
      <p:sp>
        <p:nvSpPr>
          <p:cNvPr id="53" name="Shape 53"/>
          <p:cNvSpPr txBox="1">
            <a:spLocks noGrp="1"/>
          </p:cNvSpPr>
          <p:nvPr>
            <p:ph type="sldNum" idx="12"/>
          </p:nvPr>
        </p:nvSpPr>
        <p:spPr>
          <a:xfrm>
            <a:off x="8610600" y="6356350"/>
            <a:ext cx="2743200" cy="365125"/>
          </a:xfrm>
          <a:prstGeom prst="rect">
            <a:avLst/>
          </a:prstGeom>
          <a:noFill/>
          <a:ln>
            <a:noFill/>
          </a:ln>
        </p:spPr>
        <p:txBody>
          <a:bodyPr wrap="square"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Calibri"/>
                <a:ea typeface="Calibri"/>
                <a:cs typeface="Calibri"/>
                <a:sym typeface="Calibri"/>
              </a:rPr>
              <a:t>‹#›</a:t>
            </a:fld>
            <a:endParaRPr lang="en-US" sz="1200">
              <a:solidFill>
                <a:srgbClr val="888888"/>
              </a:solidFill>
              <a:latin typeface="Calibri"/>
              <a:ea typeface="Calibri"/>
              <a:cs typeface="Calibri"/>
              <a:sym typeface="Calibri"/>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54"/>
        <p:cNvGrpSpPr/>
        <p:nvPr/>
      </p:nvGrpSpPr>
      <p:grpSpPr>
        <a:xfrm>
          <a:off x="0" y="0"/>
          <a:ext cx="0" cy="0"/>
          <a:chOff x="0" y="0"/>
          <a:chExt cx="0" cy="0"/>
        </a:xfrm>
      </p:grpSpPr>
      <p:sp>
        <p:nvSpPr>
          <p:cNvPr id="55" name="Shape 55"/>
          <p:cNvSpPr txBox="1">
            <a:spLocks noGrp="1"/>
          </p:cNvSpPr>
          <p:nvPr>
            <p:ph type="dt" idx="10"/>
          </p:nvPr>
        </p:nvSpPr>
        <p:spPr>
          <a:xfrm>
            <a:off x="838200" y="6356350"/>
            <a:ext cx="2743200" cy="365125"/>
          </a:xfrm>
          <a:prstGeom prst="rect">
            <a:avLst/>
          </a:prstGeom>
          <a:noFill/>
          <a:ln>
            <a:noFill/>
          </a:ln>
        </p:spPr>
        <p:txBody>
          <a:bodyPr wrap="square" lIns="91425" tIns="91425" rIns="91425" bIns="91425" anchor="ctr" anchorCtr="0"/>
          <a:lstStyle>
            <a:lvl1pPr marL="0" marR="0" lvl="0" indent="0" algn="l" rtl="0">
              <a:spcBef>
                <a:spcPts val="0"/>
              </a:spcBef>
              <a:buSzPct val="116666"/>
              <a:buNone/>
              <a:defRPr sz="1200">
                <a:solidFill>
                  <a:srgbClr val="888888"/>
                </a:solidFill>
                <a:latin typeface="Calibri"/>
                <a:ea typeface="Calibri"/>
                <a:cs typeface="Calibri"/>
                <a:sym typeface="Calibri"/>
              </a:defRPr>
            </a:lvl1pPr>
            <a:lvl2pPr marL="457200" marR="0" lvl="1" indent="0" algn="l" rtl="0">
              <a:spcBef>
                <a:spcPts val="0"/>
              </a:spcBef>
              <a:buSzPct val="77777"/>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SzPct val="77777"/>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SzPct val="77777"/>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SzPct val="77777"/>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SzPct val="77777"/>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SzPct val="77777"/>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SzPct val="77777"/>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SzPct val="77777"/>
              <a:buNone/>
              <a:defRPr sz="1800" b="0" i="0" u="none" strike="noStrike" cap="none">
                <a:solidFill>
                  <a:schemeClr val="dk1"/>
                </a:solidFill>
                <a:latin typeface="Calibri"/>
                <a:ea typeface="Calibri"/>
                <a:cs typeface="Calibri"/>
                <a:sym typeface="Calibri"/>
              </a:defRPr>
            </a:lvl9pPr>
          </a:lstStyle>
          <a:p>
            <a:endParaRPr/>
          </a:p>
        </p:txBody>
      </p:sp>
      <p:sp>
        <p:nvSpPr>
          <p:cNvPr id="56" name="Shape 56"/>
          <p:cNvSpPr txBox="1">
            <a:spLocks noGrp="1"/>
          </p:cNvSpPr>
          <p:nvPr>
            <p:ph type="ftr" idx="11"/>
          </p:nvPr>
        </p:nvSpPr>
        <p:spPr>
          <a:xfrm>
            <a:off x="4038600" y="6356350"/>
            <a:ext cx="4114800" cy="365125"/>
          </a:xfrm>
          <a:prstGeom prst="rect">
            <a:avLst/>
          </a:prstGeom>
          <a:noFill/>
          <a:ln>
            <a:noFill/>
          </a:ln>
        </p:spPr>
        <p:txBody>
          <a:bodyPr wrap="square" lIns="91425" tIns="91425" rIns="91425" bIns="91425" anchor="ctr" anchorCtr="0"/>
          <a:lstStyle>
            <a:lvl1pPr marL="0" marR="0" lvl="0" indent="0" algn="ctr" rtl="0">
              <a:spcBef>
                <a:spcPts val="0"/>
              </a:spcBef>
              <a:buSzPct val="116666"/>
              <a:buNone/>
              <a:defRPr sz="1200">
                <a:solidFill>
                  <a:srgbClr val="888888"/>
                </a:solidFill>
                <a:latin typeface="Calibri"/>
                <a:ea typeface="Calibri"/>
                <a:cs typeface="Calibri"/>
                <a:sym typeface="Calibri"/>
              </a:defRPr>
            </a:lvl1pPr>
            <a:lvl2pPr marL="457200" marR="0" lvl="1" indent="0" algn="l" rtl="0">
              <a:spcBef>
                <a:spcPts val="0"/>
              </a:spcBef>
              <a:buSzPct val="77777"/>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SzPct val="77777"/>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SzPct val="77777"/>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SzPct val="77777"/>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SzPct val="77777"/>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SzPct val="77777"/>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SzPct val="77777"/>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SzPct val="77777"/>
              <a:buNone/>
              <a:defRPr sz="1800" b="0" i="0" u="none" strike="noStrike" cap="none">
                <a:solidFill>
                  <a:schemeClr val="dk1"/>
                </a:solidFill>
                <a:latin typeface="Calibri"/>
                <a:ea typeface="Calibri"/>
                <a:cs typeface="Calibri"/>
                <a:sym typeface="Calibri"/>
              </a:defRPr>
            </a:lvl9pPr>
          </a:lstStyle>
          <a:p>
            <a:endParaRPr/>
          </a:p>
        </p:txBody>
      </p:sp>
      <p:sp>
        <p:nvSpPr>
          <p:cNvPr id="57" name="Shape 57"/>
          <p:cNvSpPr txBox="1">
            <a:spLocks noGrp="1"/>
          </p:cNvSpPr>
          <p:nvPr>
            <p:ph type="sldNum" idx="12"/>
          </p:nvPr>
        </p:nvSpPr>
        <p:spPr>
          <a:xfrm>
            <a:off x="8610600" y="6356350"/>
            <a:ext cx="2743200" cy="365125"/>
          </a:xfrm>
          <a:prstGeom prst="rect">
            <a:avLst/>
          </a:prstGeom>
          <a:noFill/>
          <a:ln>
            <a:noFill/>
          </a:ln>
        </p:spPr>
        <p:txBody>
          <a:bodyPr wrap="square"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Calibri"/>
                <a:ea typeface="Calibri"/>
                <a:cs typeface="Calibri"/>
                <a:sym typeface="Calibri"/>
              </a:rPr>
              <a:t>‹#›</a:t>
            </a:fld>
            <a:endParaRPr lang="en-US" sz="1200">
              <a:solidFill>
                <a:srgbClr val="888888"/>
              </a:solidFill>
              <a:latin typeface="Calibri"/>
              <a:ea typeface="Calibri"/>
              <a:cs typeface="Calibri"/>
              <a:sym typeface="Calibri"/>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Shape 58"/>
        <p:cNvGrpSpPr/>
        <p:nvPr/>
      </p:nvGrpSpPr>
      <p:grpSpPr>
        <a:xfrm>
          <a:off x="0" y="0"/>
          <a:ext cx="0" cy="0"/>
          <a:chOff x="0" y="0"/>
          <a:chExt cx="0" cy="0"/>
        </a:xfrm>
      </p:grpSpPr>
      <p:sp>
        <p:nvSpPr>
          <p:cNvPr id="59" name="Shape 59"/>
          <p:cNvSpPr txBox="1">
            <a:spLocks noGrp="1"/>
          </p:cNvSpPr>
          <p:nvPr>
            <p:ph type="title"/>
          </p:nvPr>
        </p:nvSpPr>
        <p:spPr>
          <a:xfrm>
            <a:off x="839788" y="457200"/>
            <a:ext cx="3932237" cy="1600200"/>
          </a:xfrm>
          <a:prstGeom prst="rect">
            <a:avLst/>
          </a:prstGeom>
          <a:noFill/>
          <a:ln>
            <a:noFill/>
          </a:ln>
        </p:spPr>
        <p:txBody>
          <a:bodyPr wrap="square" lIns="91425" tIns="91425" rIns="91425" bIns="91425" anchor="b" anchorCtr="0"/>
          <a:lstStyle>
            <a:lvl1pPr marL="0" marR="0" lvl="0" indent="0" algn="l" rtl="0">
              <a:lnSpc>
                <a:spcPct val="90000"/>
              </a:lnSpc>
              <a:spcBef>
                <a:spcPts val="0"/>
              </a:spcBef>
              <a:buClr>
                <a:schemeClr val="dk1"/>
              </a:buClr>
              <a:buSzPct val="100000"/>
              <a:buFont typeface="Calibri"/>
              <a:buNone/>
              <a:defRPr sz="3200" b="0" i="0" u="none" strike="noStrike" cap="none">
                <a:solidFill>
                  <a:schemeClr val="dk1"/>
                </a:solidFill>
                <a:latin typeface="Calibri"/>
                <a:ea typeface="Calibri"/>
                <a:cs typeface="Calibri"/>
                <a:sym typeface="Calibri"/>
              </a:defRPr>
            </a:lvl1pPr>
            <a:lvl2pPr lvl="1" indent="0">
              <a:spcBef>
                <a:spcPts val="0"/>
              </a:spcBef>
              <a:buSzPct val="77777"/>
              <a:buNone/>
              <a:defRPr sz="1800"/>
            </a:lvl2pPr>
            <a:lvl3pPr lvl="2" indent="0">
              <a:spcBef>
                <a:spcPts val="0"/>
              </a:spcBef>
              <a:buSzPct val="77777"/>
              <a:buNone/>
              <a:defRPr sz="1800"/>
            </a:lvl3pPr>
            <a:lvl4pPr lvl="3" indent="0">
              <a:spcBef>
                <a:spcPts val="0"/>
              </a:spcBef>
              <a:buSzPct val="77777"/>
              <a:buNone/>
              <a:defRPr sz="1800"/>
            </a:lvl4pPr>
            <a:lvl5pPr lvl="4" indent="0">
              <a:spcBef>
                <a:spcPts val="0"/>
              </a:spcBef>
              <a:buSzPct val="77777"/>
              <a:buNone/>
              <a:defRPr sz="1800"/>
            </a:lvl5pPr>
            <a:lvl6pPr lvl="5" indent="0">
              <a:spcBef>
                <a:spcPts val="0"/>
              </a:spcBef>
              <a:buSzPct val="77777"/>
              <a:buNone/>
              <a:defRPr sz="1800"/>
            </a:lvl6pPr>
            <a:lvl7pPr lvl="6" indent="0">
              <a:spcBef>
                <a:spcPts val="0"/>
              </a:spcBef>
              <a:buSzPct val="77777"/>
              <a:buNone/>
              <a:defRPr sz="1800"/>
            </a:lvl7pPr>
            <a:lvl8pPr lvl="7" indent="0">
              <a:spcBef>
                <a:spcPts val="0"/>
              </a:spcBef>
              <a:buSzPct val="77777"/>
              <a:buNone/>
              <a:defRPr sz="1800"/>
            </a:lvl8pPr>
            <a:lvl9pPr lvl="8" indent="0">
              <a:spcBef>
                <a:spcPts val="0"/>
              </a:spcBef>
              <a:buSzPct val="77777"/>
              <a:buNone/>
              <a:defRPr sz="1800"/>
            </a:lvl9pPr>
          </a:lstStyle>
          <a:p>
            <a:endParaRPr/>
          </a:p>
        </p:txBody>
      </p:sp>
      <p:sp>
        <p:nvSpPr>
          <p:cNvPr id="60" name="Shape 60"/>
          <p:cNvSpPr txBox="1">
            <a:spLocks noGrp="1"/>
          </p:cNvSpPr>
          <p:nvPr>
            <p:ph type="body" idx="1"/>
          </p:nvPr>
        </p:nvSpPr>
        <p:spPr>
          <a:xfrm>
            <a:off x="5183188" y="987425"/>
            <a:ext cx="6172200" cy="4873625"/>
          </a:xfrm>
          <a:prstGeom prst="rect">
            <a:avLst/>
          </a:prstGeom>
          <a:noFill/>
          <a:ln>
            <a:noFill/>
          </a:ln>
        </p:spPr>
        <p:txBody>
          <a:bodyPr wrap="square" lIns="91425" tIns="91425" rIns="91425" bIns="91425" anchor="t" anchorCtr="0"/>
          <a:lstStyle>
            <a:lvl1pPr marL="228600" marR="0" lvl="0" indent="-25400" algn="l" rtl="0">
              <a:lnSpc>
                <a:spcPct val="90000"/>
              </a:lnSpc>
              <a:spcBef>
                <a:spcPts val="1000"/>
              </a:spcBef>
              <a:buClr>
                <a:schemeClr val="dk1"/>
              </a:buClr>
              <a:buSzPct val="100000"/>
              <a:buFont typeface="Arial"/>
              <a:buChar char="•"/>
              <a:defRPr sz="3200" b="0" i="0" u="none" strike="noStrike" cap="none">
                <a:solidFill>
                  <a:schemeClr val="dk1"/>
                </a:solidFill>
                <a:latin typeface="Calibri"/>
                <a:ea typeface="Calibri"/>
                <a:cs typeface="Calibri"/>
                <a:sym typeface="Calibri"/>
              </a:defRPr>
            </a:lvl1pPr>
            <a:lvl2pPr marL="685800" marR="0" lvl="1" indent="-50800" algn="l" rtl="0">
              <a:lnSpc>
                <a:spcPct val="90000"/>
              </a:lnSpc>
              <a:spcBef>
                <a:spcPts val="50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2pPr>
            <a:lvl3pPr marL="1143000" marR="0" lvl="2" indent="-76200" algn="l" rtl="0">
              <a:lnSpc>
                <a:spcPct val="90000"/>
              </a:lnSpc>
              <a:spcBef>
                <a:spcPts val="50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3pPr>
            <a:lvl4pPr marL="1600200" marR="0" lvl="3" indent="-101600" algn="l" rtl="0">
              <a:lnSpc>
                <a:spcPct val="90000"/>
              </a:lnSpc>
              <a:spcBef>
                <a:spcPts val="5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4pPr>
            <a:lvl5pPr marL="2057400" marR="0" lvl="4" indent="-101600" algn="l" rtl="0">
              <a:lnSpc>
                <a:spcPct val="90000"/>
              </a:lnSpc>
              <a:spcBef>
                <a:spcPts val="5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5pPr>
            <a:lvl6pPr marL="2514600" marR="0" lvl="5" indent="-101600" algn="l" rtl="0">
              <a:lnSpc>
                <a:spcPct val="90000"/>
              </a:lnSpc>
              <a:spcBef>
                <a:spcPts val="5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lnSpc>
                <a:spcPct val="90000"/>
              </a:lnSpc>
              <a:spcBef>
                <a:spcPts val="5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lnSpc>
                <a:spcPct val="90000"/>
              </a:lnSpc>
              <a:spcBef>
                <a:spcPts val="5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lnSpc>
                <a:spcPct val="90000"/>
              </a:lnSpc>
              <a:spcBef>
                <a:spcPts val="5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61" name="Shape 61"/>
          <p:cNvSpPr txBox="1">
            <a:spLocks noGrp="1"/>
          </p:cNvSpPr>
          <p:nvPr>
            <p:ph type="body" idx="2"/>
          </p:nvPr>
        </p:nvSpPr>
        <p:spPr>
          <a:xfrm>
            <a:off x="839788" y="2057400"/>
            <a:ext cx="3932237" cy="3811588"/>
          </a:xfrm>
          <a:prstGeom prst="rect">
            <a:avLst/>
          </a:prstGeom>
          <a:noFill/>
          <a:ln>
            <a:noFill/>
          </a:ln>
        </p:spPr>
        <p:txBody>
          <a:bodyPr wrap="square" lIns="91425" tIns="91425" rIns="91425" bIns="91425" anchor="t" anchorCtr="0"/>
          <a:lstStyle>
            <a:lvl1pPr marL="0" marR="0" lvl="0" indent="0" algn="l" rtl="0">
              <a:lnSpc>
                <a:spcPct val="90000"/>
              </a:lnSpc>
              <a:spcBef>
                <a:spcPts val="1000"/>
              </a:spcBef>
              <a:buClr>
                <a:schemeClr val="dk1"/>
              </a:buClr>
              <a:buSzPct val="100000"/>
              <a:buFont typeface="Arial"/>
              <a:buNone/>
              <a:defRPr sz="1600" b="0" i="0" u="none" strike="noStrike" cap="none">
                <a:solidFill>
                  <a:schemeClr val="dk1"/>
                </a:solidFill>
                <a:latin typeface="Calibri"/>
                <a:ea typeface="Calibri"/>
                <a:cs typeface="Calibri"/>
                <a:sym typeface="Calibri"/>
              </a:defRPr>
            </a:lvl1pPr>
            <a:lvl2pPr marL="457200" marR="0" lvl="1" indent="0" algn="l" rtl="0">
              <a:lnSpc>
                <a:spcPct val="90000"/>
              </a:lnSpc>
              <a:spcBef>
                <a:spcPts val="500"/>
              </a:spcBef>
              <a:buClr>
                <a:schemeClr val="dk1"/>
              </a:buClr>
              <a:buSzPct val="100000"/>
              <a:buFont typeface="Arial"/>
              <a:buNone/>
              <a:defRPr sz="1400" b="0" i="0" u="none" strike="noStrike" cap="none">
                <a:solidFill>
                  <a:schemeClr val="dk1"/>
                </a:solidFill>
                <a:latin typeface="Calibri"/>
                <a:ea typeface="Calibri"/>
                <a:cs typeface="Calibri"/>
                <a:sym typeface="Calibri"/>
              </a:defRPr>
            </a:lvl2pPr>
            <a:lvl3pPr marL="914400" marR="0" lvl="2" indent="0" algn="l" rtl="0">
              <a:lnSpc>
                <a:spcPct val="90000"/>
              </a:lnSpc>
              <a:spcBef>
                <a:spcPts val="500"/>
              </a:spcBef>
              <a:buClr>
                <a:schemeClr val="dk1"/>
              </a:buClr>
              <a:buSzPct val="100000"/>
              <a:buFont typeface="Arial"/>
              <a:buNone/>
              <a:defRPr sz="1200" b="0" i="0" u="none" strike="noStrike" cap="none">
                <a:solidFill>
                  <a:schemeClr val="dk1"/>
                </a:solidFill>
                <a:latin typeface="Calibri"/>
                <a:ea typeface="Calibri"/>
                <a:cs typeface="Calibri"/>
                <a:sym typeface="Calibri"/>
              </a:defRPr>
            </a:lvl3pPr>
            <a:lvl4pPr marL="1371600" marR="0" lvl="3" indent="0" algn="l" rtl="0">
              <a:lnSpc>
                <a:spcPct val="90000"/>
              </a:lnSpc>
              <a:spcBef>
                <a:spcPts val="500"/>
              </a:spcBef>
              <a:buClr>
                <a:schemeClr val="dk1"/>
              </a:buClr>
              <a:buSzPct val="100000"/>
              <a:buFont typeface="Arial"/>
              <a:buNone/>
              <a:defRPr sz="1000" b="0" i="0" u="none" strike="noStrike" cap="none">
                <a:solidFill>
                  <a:schemeClr val="dk1"/>
                </a:solidFill>
                <a:latin typeface="Calibri"/>
                <a:ea typeface="Calibri"/>
                <a:cs typeface="Calibri"/>
                <a:sym typeface="Calibri"/>
              </a:defRPr>
            </a:lvl4pPr>
            <a:lvl5pPr marL="1828800" marR="0" lvl="4" indent="0" algn="l" rtl="0">
              <a:lnSpc>
                <a:spcPct val="90000"/>
              </a:lnSpc>
              <a:spcBef>
                <a:spcPts val="500"/>
              </a:spcBef>
              <a:buClr>
                <a:schemeClr val="dk1"/>
              </a:buClr>
              <a:buSzPct val="100000"/>
              <a:buFont typeface="Arial"/>
              <a:buNone/>
              <a:defRPr sz="1000" b="0" i="0" u="none" strike="noStrike" cap="none">
                <a:solidFill>
                  <a:schemeClr val="dk1"/>
                </a:solidFill>
                <a:latin typeface="Calibri"/>
                <a:ea typeface="Calibri"/>
                <a:cs typeface="Calibri"/>
                <a:sym typeface="Calibri"/>
              </a:defRPr>
            </a:lvl5pPr>
            <a:lvl6pPr marL="2286000" marR="0" lvl="5" indent="0" algn="l" rtl="0">
              <a:lnSpc>
                <a:spcPct val="90000"/>
              </a:lnSpc>
              <a:spcBef>
                <a:spcPts val="500"/>
              </a:spcBef>
              <a:buClr>
                <a:schemeClr val="dk1"/>
              </a:buClr>
              <a:buSzPct val="100000"/>
              <a:buFont typeface="Arial"/>
              <a:buNone/>
              <a:defRPr sz="1000" b="0" i="0" u="none" strike="noStrike" cap="none">
                <a:solidFill>
                  <a:schemeClr val="dk1"/>
                </a:solidFill>
                <a:latin typeface="Calibri"/>
                <a:ea typeface="Calibri"/>
                <a:cs typeface="Calibri"/>
                <a:sym typeface="Calibri"/>
              </a:defRPr>
            </a:lvl6pPr>
            <a:lvl7pPr marL="2743200" marR="0" lvl="6" indent="0" algn="l" rtl="0">
              <a:lnSpc>
                <a:spcPct val="90000"/>
              </a:lnSpc>
              <a:spcBef>
                <a:spcPts val="500"/>
              </a:spcBef>
              <a:buClr>
                <a:schemeClr val="dk1"/>
              </a:buClr>
              <a:buSzPct val="100000"/>
              <a:buFont typeface="Arial"/>
              <a:buNone/>
              <a:defRPr sz="1000" b="0" i="0" u="none" strike="noStrike" cap="none">
                <a:solidFill>
                  <a:schemeClr val="dk1"/>
                </a:solidFill>
                <a:latin typeface="Calibri"/>
                <a:ea typeface="Calibri"/>
                <a:cs typeface="Calibri"/>
                <a:sym typeface="Calibri"/>
              </a:defRPr>
            </a:lvl7pPr>
            <a:lvl8pPr marL="3200400" marR="0" lvl="7" indent="0" algn="l" rtl="0">
              <a:lnSpc>
                <a:spcPct val="90000"/>
              </a:lnSpc>
              <a:spcBef>
                <a:spcPts val="500"/>
              </a:spcBef>
              <a:buClr>
                <a:schemeClr val="dk1"/>
              </a:buClr>
              <a:buSzPct val="100000"/>
              <a:buFont typeface="Arial"/>
              <a:buNone/>
              <a:defRPr sz="1000" b="0" i="0" u="none" strike="noStrike" cap="none">
                <a:solidFill>
                  <a:schemeClr val="dk1"/>
                </a:solidFill>
                <a:latin typeface="Calibri"/>
                <a:ea typeface="Calibri"/>
                <a:cs typeface="Calibri"/>
                <a:sym typeface="Calibri"/>
              </a:defRPr>
            </a:lvl8pPr>
            <a:lvl9pPr marL="3657600" marR="0" lvl="8" indent="0" algn="l" rtl="0">
              <a:lnSpc>
                <a:spcPct val="90000"/>
              </a:lnSpc>
              <a:spcBef>
                <a:spcPts val="500"/>
              </a:spcBef>
              <a:buClr>
                <a:schemeClr val="dk1"/>
              </a:buClr>
              <a:buSzPct val="100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62" name="Shape 62"/>
          <p:cNvSpPr txBox="1">
            <a:spLocks noGrp="1"/>
          </p:cNvSpPr>
          <p:nvPr>
            <p:ph type="dt" idx="10"/>
          </p:nvPr>
        </p:nvSpPr>
        <p:spPr>
          <a:xfrm>
            <a:off x="838200" y="6356350"/>
            <a:ext cx="2743200" cy="365125"/>
          </a:xfrm>
          <a:prstGeom prst="rect">
            <a:avLst/>
          </a:prstGeom>
          <a:noFill/>
          <a:ln>
            <a:noFill/>
          </a:ln>
        </p:spPr>
        <p:txBody>
          <a:bodyPr wrap="square" lIns="91425" tIns="91425" rIns="91425" bIns="91425" anchor="ctr" anchorCtr="0"/>
          <a:lstStyle>
            <a:lvl1pPr marL="0" marR="0" lvl="0" indent="0" algn="l" rtl="0">
              <a:spcBef>
                <a:spcPts val="0"/>
              </a:spcBef>
              <a:buSzPct val="116666"/>
              <a:buNone/>
              <a:defRPr sz="1200">
                <a:solidFill>
                  <a:srgbClr val="888888"/>
                </a:solidFill>
                <a:latin typeface="Calibri"/>
                <a:ea typeface="Calibri"/>
                <a:cs typeface="Calibri"/>
                <a:sym typeface="Calibri"/>
              </a:defRPr>
            </a:lvl1pPr>
            <a:lvl2pPr marL="457200" marR="0" lvl="1" indent="0" algn="l" rtl="0">
              <a:spcBef>
                <a:spcPts val="0"/>
              </a:spcBef>
              <a:buSzPct val="77777"/>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SzPct val="77777"/>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SzPct val="77777"/>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SzPct val="77777"/>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SzPct val="77777"/>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SzPct val="77777"/>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SzPct val="77777"/>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SzPct val="77777"/>
              <a:buNone/>
              <a:defRPr sz="1800" b="0" i="0" u="none" strike="noStrike" cap="none">
                <a:solidFill>
                  <a:schemeClr val="dk1"/>
                </a:solidFill>
                <a:latin typeface="Calibri"/>
                <a:ea typeface="Calibri"/>
                <a:cs typeface="Calibri"/>
                <a:sym typeface="Calibri"/>
              </a:defRPr>
            </a:lvl9pPr>
          </a:lstStyle>
          <a:p>
            <a:endParaRPr/>
          </a:p>
        </p:txBody>
      </p:sp>
      <p:sp>
        <p:nvSpPr>
          <p:cNvPr id="63" name="Shape 63"/>
          <p:cNvSpPr txBox="1">
            <a:spLocks noGrp="1"/>
          </p:cNvSpPr>
          <p:nvPr>
            <p:ph type="ftr" idx="11"/>
          </p:nvPr>
        </p:nvSpPr>
        <p:spPr>
          <a:xfrm>
            <a:off x="4038600" y="6356350"/>
            <a:ext cx="4114800" cy="365125"/>
          </a:xfrm>
          <a:prstGeom prst="rect">
            <a:avLst/>
          </a:prstGeom>
          <a:noFill/>
          <a:ln>
            <a:noFill/>
          </a:ln>
        </p:spPr>
        <p:txBody>
          <a:bodyPr wrap="square" lIns="91425" tIns="91425" rIns="91425" bIns="91425" anchor="ctr" anchorCtr="0"/>
          <a:lstStyle>
            <a:lvl1pPr marL="0" marR="0" lvl="0" indent="0" algn="ctr" rtl="0">
              <a:spcBef>
                <a:spcPts val="0"/>
              </a:spcBef>
              <a:buSzPct val="116666"/>
              <a:buNone/>
              <a:defRPr sz="1200">
                <a:solidFill>
                  <a:srgbClr val="888888"/>
                </a:solidFill>
                <a:latin typeface="Calibri"/>
                <a:ea typeface="Calibri"/>
                <a:cs typeface="Calibri"/>
                <a:sym typeface="Calibri"/>
              </a:defRPr>
            </a:lvl1pPr>
            <a:lvl2pPr marL="457200" marR="0" lvl="1" indent="0" algn="l" rtl="0">
              <a:spcBef>
                <a:spcPts val="0"/>
              </a:spcBef>
              <a:buSzPct val="77777"/>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SzPct val="77777"/>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SzPct val="77777"/>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SzPct val="77777"/>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SzPct val="77777"/>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SzPct val="77777"/>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SzPct val="77777"/>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SzPct val="77777"/>
              <a:buNone/>
              <a:defRPr sz="1800" b="0" i="0" u="none" strike="noStrike" cap="none">
                <a:solidFill>
                  <a:schemeClr val="dk1"/>
                </a:solidFill>
                <a:latin typeface="Calibri"/>
                <a:ea typeface="Calibri"/>
                <a:cs typeface="Calibri"/>
                <a:sym typeface="Calibri"/>
              </a:defRPr>
            </a:lvl9pPr>
          </a:lstStyle>
          <a:p>
            <a:endParaRPr/>
          </a:p>
        </p:txBody>
      </p:sp>
      <p:sp>
        <p:nvSpPr>
          <p:cNvPr id="64" name="Shape 64"/>
          <p:cNvSpPr txBox="1">
            <a:spLocks noGrp="1"/>
          </p:cNvSpPr>
          <p:nvPr>
            <p:ph type="sldNum" idx="12"/>
          </p:nvPr>
        </p:nvSpPr>
        <p:spPr>
          <a:xfrm>
            <a:off x="8610600" y="6356350"/>
            <a:ext cx="2743200" cy="365125"/>
          </a:xfrm>
          <a:prstGeom prst="rect">
            <a:avLst/>
          </a:prstGeom>
          <a:noFill/>
          <a:ln>
            <a:noFill/>
          </a:ln>
        </p:spPr>
        <p:txBody>
          <a:bodyPr wrap="square"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Calibri"/>
                <a:ea typeface="Calibri"/>
                <a:cs typeface="Calibri"/>
                <a:sym typeface="Calibri"/>
              </a:rPr>
              <a:t>‹#›</a:t>
            </a:fld>
            <a:endParaRPr lang="en-US" sz="1200">
              <a:solidFill>
                <a:srgbClr val="888888"/>
              </a:solidFill>
              <a:latin typeface="Calibri"/>
              <a:ea typeface="Calibri"/>
              <a:cs typeface="Calibri"/>
              <a:sym typeface="Calibri"/>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Shape 65"/>
        <p:cNvGrpSpPr/>
        <p:nvPr/>
      </p:nvGrpSpPr>
      <p:grpSpPr>
        <a:xfrm>
          <a:off x="0" y="0"/>
          <a:ext cx="0" cy="0"/>
          <a:chOff x="0" y="0"/>
          <a:chExt cx="0" cy="0"/>
        </a:xfrm>
      </p:grpSpPr>
      <p:sp>
        <p:nvSpPr>
          <p:cNvPr id="66" name="Shape 66"/>
          <p:cNvSpPr txBox="1">
            <a:spLocks noGrp="1"/>
          </p:cNvSpPr>
          <p:nvPr>
            <p:ph type="title"/>
          </p:nvPr>
        </p:nvSpPr>
        <p:spPr>
          <a:xfrm>
            <a:off x="839788" y="457200"/>
            <a:ext cx="3932237" cy="1600200"/>
          </a:xfrm>
          <a:prstGeom prst="rect">
            <a:avLst/>
          </a:prstGeom>
          <a:noFill/>
          <a:ln>
            <a:noFill/>
          </a:ln>
        </p:spPr>
        <p:txBody>
          <a:bodyPr wrap="square" lIns="91425" tIns="91425" rIns="91425" bIns="91425" anchor="b" anchorCtr="0"/>
          <a:lstStyle>
            <a:lvl1pPr marL="0" marR="0" lvl="0" indent="0" algn="l" rtl="0">
              <a:lnSpc>
                <a:spcPct val="90000"/>
              </a:lnSpc>
              <a:spcBef>
                <a:spcPts val="0"/>
              </a:spcBef>
              <a:buClr>
                <a:schemeClr val="dk1"/>
              </a:buClr>
              <a:buSzPct val="100000"/>
              <a:buFont typeface="Calibri"/>
              <a:buNone/>
              <a:defRPr sz="3200" b="0" i="0" u="none" strike="noStrike" cap="none">
                <a:solidFill>
                  <a:schemeClr val="dk1"/>
                </a:solidFill>
                <a:latin typeface="Calibri"/>
                <a:ea typeface="Calibri"/>
                <a:cs typeface="Calibri"/>
                <a:sym typeface="Calibri"/>
              </a:defRPr>
            </a:lvl1pPr>
            <a:lvl2pPr lvl="1" indent="0">
              <a:spcBef>
                <a:spcPts val="0"/>
              </a:spcBef>
              <a:buSzPct val="77777"/>
              <a:buNone/>
              <a:defRPr sz="1800"/>
            </a:lvl2pPr>
            <a:lvl3pPr lvl="2" indent="0">
              <a:spcBef>
                <a:spcPts val="0"/>
              </a:spcBef>
              <a:buSzPct val="77777"/>
              <a:buNone/>
              <a:defRPr sz="1800"/>
            </a:lvl3pPr>
            <a:lvl4pPr lvl="3" indent="0">
              <a:spcBef>
                <a:spcPts val="0"/>
              </a:spcBef>
              <a:buSzPct val="77777"/>
              <a:buNone/>
              <a:defRPr sz="1800"/>
            </a:lvl4pPr>
            <a:lvl5pPr lvl="4" indent="0">
              <a:spcBef>
                <a:spcPts val="0"/>
              </a:spcBef>
              <a:buSzPct val="77777"/>
              <a:buNone/>
              <a:defRPr sz="1800"/>
            </a:lvl5pPr>
            <a:lvl6pPr lvl="5" indent="0">
              <a:spcBef>
                <a:spcPts val="0"/>
              </a:spcBef>
              <a:buSzPct val="77777"/>
              <a:buNone/>
              <a:defRPr sz="1800"/>
            </a:lvl6pPr>
            <a:lvl7pPr lvl="6" indent="0">
              <a:spcBef>
                <a:spcPts val="0"/>
              </a:spcBef>
              <a:buSzPct val="77777"/>
              <a:buNone/>
              <a:defRPr sz="1800"/>
            </a:lvl7pPr>
            <a:lvl8pPr lvl="7" indent="0">
              <a:spcBef>
                <a:spcPts val="0"/>
              </a:spcBef>
              <a:buSzPct val="77777"/>
              <a:buNone/>
              <a:defRPr sz="1800"/>
            </a:lvl8pPr>
            <a:lvl9pPr lvl="8" indent="0">
              <a:spcBef>
                <a:spcPts val="0"/>
              </a:spcBef>
              <a:buSzPct val="77777"/>
              <a:buNone/>
              <a:defRPr sz="1800"/>
            </a:lvl9pPr>
          </a:lstStyle>
          <a:p>
            <a:endParaRPr/>
          </a:p>
        </p:txBody>
      </p:sp>
      <p:sp>
        <p:nvSpPr>
          <p:cNvPr id="67" name="Shape 67"/>
          <p:cNvSpPr>
            <a:spLocks noGrp="1"/>
          </p:cNvSpPr>
          <p:nvPr>
            <p:ph type="pic" idx="2"/>
          </p:nvPr>
        </p:nvSpPr>
        <p:spPr>
          <a:xfrm>
            <a:off x="5183188" y="987425"/>
            <a:ext cx="6172200" cy="4873625"/>
          </a:xfrm>
          <a:prstGeom prst="rect">
            <a:avLst/>
          </a:prstGeom>
          <a:noFill/>
          <a:ln>
            <a:noFill/>
          </a:ln>
        </p:spPr>
        <p:txBody>
          <a:bodyPr wrap="square" lIns="91425" tIns="91425" rIns="91425" bIns="91425" anchor="t" anchorCtr="0"/>
          <a:lstStyle>
            <a:lvl1pPr marL="0" marR="0" lvl="0" indent="0" algn="l" rtl="0">
              <a:lnSpc>
                <a:spcPct val="90000"/>
              </a:lnSpc>
              <a:spcBef>
                <a:spcPts val="1000"/>
              </a:spcBef>
              <a:buClr>
                <a:schemeClr val="dk1"/>
              </a:buClr>
              <a:buSzPct val="100000"/>
              <a:buFont typeface="Arial"/>
              <a:buNone/>
              <a:defRPr sz="3200" b="0" i="0" u="none" strike="noStrike" cap="none">
                <a:solidFill>
                  <a:schemeClr val="dk1"/>
                </a:solidFill>
                <a:latin typeface="Calibri"/>
                <a:ea typeface="Calibri"/>
                <a:cs typeface="Calibri"/>
                <a:sym typeface="Calibri"/>
              </a:defRPr>
            </a:lvl1pPr>
            <a:lvl2pPr marL="457200" marR="0" lvl="1" indent="0" algn="l" rtl="0">
              <a:lnSpc>
                <a:spcPct val="90000"/>
              </a:lnSpc>
              <a:spcBef>
                <a:spcPts val="500"/>
              </a:spcBef>
              <a:buClr>
                <a:schemeClr val="dk1"/>
              </a:buClr>
              <a:buSzPct val="100000"/>
              <a:buFont typeface="Arial"/>
              <a:buNone/>
              <a:defRPr sz="2800" b="0" i="0" u="none" strike="noStrike" cap="none">
                <a:solidFill>
                  <a:schemeClr val="dk1"/>
                </a:solidFill>
                <a:latin typeface="Calibri"/>
                <a:ea typeface="Calibri"/>
                <a:cs typeface="Calibri"/>
                <a:sym typeface="Calibri"/>
              </a:defRPr>
            </a:lvl2pPr>
            <a:lvl3pPr marL="914400" marR="0" lvl="2" indent="0" algn="l" rtl="0">
              <a:lnSpc>
                <a:spcPct val="90000"/>
              </a:lnSpc>
              <a:spcBef>
                <a:spcPts val="500"/>
              </a:spcBef>
              <a:buClr>
                <a:schemeClr val="dk1"/>
              </a:buClr>
              <a:buSzPct val="100000"/>
              <a:buFont typeface="Arial"/>
              <a:buNone/>
              <a:defRPr sz="2400" b="0" i="0" u="none" strike="noStrike" cap="none">
                <a:solidFill>
                  <a:schemeClr val="dk1"/>
                </a:solidFill>
                <a:latin typeface="Calibri"/>
                <a:ea typeface="Calibri"/>
                <a:cs typeface="Calibri"/>
                <a:sym typeface="Calibri"/>
              </a:defRPr>
            </a:lvl3pPr>
            <a:lvl4pPr marL="1371600" marR="0" lvl="3" indent="0" algn="l" rtl="0">
              <a:lnSpc>
                <a:spcPct val="90000"/>
              </a:lnSpc>
              <a:spcBef>
                <a:spcPts val="500"/>
              </a:spcBef>
              <a:buClr>
                <a:schemeClr val="dk1"/>
              </a:buClr>
              <a:buSzPct val="100000"/>
              <a:buFont typeface="Arial"/>
              <a:buNone/>
              <a:defRPr sz="2000" b="0" i="0" u="none" strike="noStrike" cap="none">
                <a:solidFill>
                  <a:schemeClr val="dk1"/>
                </a:solidFill>
                <a:latin typeface="Calibri"/>
                <a:ea typeface="Calibri"/>
                <a:cs typeface="Calibri"/>
                <a:sym typeface="Calibri"/>
              </a:defRPr>
            </a:lvl4pPr>
            <a:lvl5pPr marL="1828800" marR="0" lvl="4" indent="0" algn="l" rtl="0">
              <a:lnSpc>
                <a:spcPct val="90000"/>
              </a:lnSpc>
              <a:spcBef>
                <a:spcPts val="500"/>
              </a:spcBef>
              <a:buClr>
                <a:schemeClr val="dk1"/>
              </a:buClr>
              <a:buSzPct val="100000"/>
              <a:buFont typeface="Arial"/>
              <a:buNone/>
              <a:defRPr sz="2000" b="0" i="0" u="none" strike="noStrike" cap="none">
                <a:solidFill>
                  <a:schemeClr val="dk1"/>
                </a:solidFill>
                <a:latin typeface="Calibri"/>
                <a:ea typeface="Calibri"/>
                <a:cs typeface="Calibri"/>
                <a:sym typeface="Calibri"/>
              </a:defRPr>
            </a:lvl5pPr>
            <a:lvl6pPr marL="2286000" marR="0" lvl="5" indent="0" algn="l" rtl="0">
              <a:lnSpc>
                <a:spcPct val="90000"/>
              </a:lnSpc>
              <a:spcBef>
                <a:spcPts val="500"/>
              </a:spcBef>
              <a:buClr>
                <a:schemeClr val="dk1"/>
              </a:buClr>
              <a:buSzPct val="100000"/>
              <a:buFont typeface="Arial"/>
              <a:buNone/>
              <a:defRPr sz="2000" b="0" i="0" u="none" strike="noStrike" cap="none">
                <a:solidFill>
                  <a:schemeClr val="dk1"/>
                </a:solidFill>
                <a:latin typeface="Calibri"/>
                <a:ea typeface="Calibri"/>
                <a:cs typeface="Calibri"/>
                <a:sym typeface="Calibri"/>
              </a:defRPr>
            </a:lvl6pPr>
            <a:lvl7pPr marL="2743200" marR="0" lvl="6" indent="0" algn="l" rtl="0">
              <a:lnSpc>
                <a:spcPct val="90000"/>
              </a:lnSpc>
              <a:spcBef>
                <a:spcPts val="500"/>
              </a:spcBef>
              <a:buClr>
                <a:schemeClr val="dk1"/>
              </a:buClr>
              <a:buSzPct val="100000"/>
              <a:buFont typeface="Arial"/>
              <a:buNone/>
              <a:defRPr sz="2000" b="0" i="0" u="none" strike="noStrike" cap="none">
                <a:solidFill>
                  <a:schemeClr val="dk1"/>
                </a:solidFill>
                <a:latin typeface="Calibri"/>
                <a:ea typeface="Calibri"/>
                <a:cs typeface="Calibri"/>
                <a:sym typeface="Calibri"/>
              </a:defRPr>
            </a:lvl7pPr>
            <a:lvl8pPr marL="3200400" marR="0" lvl="7" indent="0" algn="l" rtl="0">
              <a:lnSpc>
                <a:spcPct val="90000"/>
              </a:lnSpc>
              <a:spcBef>
                <a:spcPts val="500"/>
              </a:spcBef>
              <a:buClr>
                <a:schemeClr val="dk1"/>
              </a:buClr>
              <a:buSzPct val="100000"/>
              <a:buFont typeface="Arial"/>
              <a:buNone/>
              <a:defRPr sz="2000" b="0" i="0" u="none" strike="noStrike" cap="none">
                <a:solidFill>
                  <a:schemeClr val="dk1"/>
                </a:solidFill>
                <a:latin typeface="Calibri"/>
                <a:ea typeface="Calibri"/>
                <a:cs typeface="Calibri"/>
                <a:sym typeface="Calibri"/>
              </a:defRPr>
            </a:lvl8pPr>
            <a:lvl9pPr marL="3657600" marR="0" lvl="8" indent="0" algn="l" rtl="0">
              <a:lnSpc>
                <a:spcPct val="90000"/>
              </a:lnSpc>
              <a:spcBef>
                <a:spcPts val="500"/>
              </a:spcBef>
              <a:buClr>
                <a:schemeClr val="dk1"/>
              </a:buClr>
              <a:buSzPct val="100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68" name="Shape 68"/>
          <p:cNvSpPr txBox="1">
            <a:spLocks noGrp="1"/>
          </p:cNvSpPr>
          <p:nvPr>
            <p:ph type="body" idx="1"/>
          </p:nvPr>
        </p:nvSpPr>
        <p:spPr>
          <a:xfrm>
            <a:off x="839788" y="2057400"/>
            <a:ext cx="3932237" cy="3811588"/>
          </a:xfrm>
          <a:prstGeom prst="rect">
            <a:avLst/>
          </a:prstGeom>
          <a:noFill/>
          <a:ln>
            <a:noFill/>
          </a:ln>
        </p:spPr>
        <p:txBody>
          <a:bodyPr wrap="square" lIns="91425" tIns="91425" rIns="91425" bIns="91425" anchor="t" anchorCtr="0"/>
          <a:lstStyle>
            <a:lvl1pPr marL="0" marR="0" lvl="0" indent="0" algn="l" rtl="0">
              <a:lnSpc>
                <a:spcPct val="90000"/>
              </a:lnSpc>
              <a:spcBef>
                <a:spcPts val="1000"/>
              </a:spcBef>
              <a:buClr>
                <a:schemeClr val="dk1"/>
              </a:buClr>
              <a:buSzPct val="100000"/>
              <a:buFont typeface="Arial"/>
              <a:buNone/>
              <a:defRPr sz="1600" b="0" i="0" u="none" strike="noStrike" cap="none">
                <a:solidFill>
                  <a:schemeClr val="dk1"/>
                </a:solidFill>
                <a:latin typeface="Calibri"/>
                <a:ea typeface="Calibri"/>
                <a:cs typeface="Calibri"/>
                <a:sym typeface="Calibri"/>
              </a:defRPr>
            </a:lvl1pPr>
            <a:lvl2pPr marL="457200" marR="0" lvl="1" indent="0" algn="l" rtl="0">
              <a:lnSpc>
                <a:spcPct val="90000"/>
              </a:lnSpc>
              <a:spcBef>
                <a:spcPts val="500"/>
              </a:spcBef>
              <a:buClr>
                <a:schemeClr val="dk1"/>
              </a:buClr>
              <a:buSzPct val="100000"/>
              <a:buFont typeface="Arial"/>
              <a:buNone/>
              <a:defRPr sz="1400" b="0" i="0" u="none" strike="noStrike" cap="none">
                <a:solidFill>
                  <a:schemeClr val="dk1"/>
                </a:solidFill>
                <a:latin typeface="Calibri"/>
                <a:ea typeface="Calibri"/>
                <a:cs typeface="Calibri"/>
                <a:sym typeface="Calibri"/>
              </a:defRPr>
            </a:lvl2pPr>
            <a:lvl3pPr marL="914400" marR="0" lvl="2" indent="0" algn="l" rtl="0">
              <a:lnSpc>
                <a:spcPct val="90000"/>
              </a:lnSpc>
              <a:spcBef>
                <a:spcPts val="500"/>
              </a:spcBef>
              <a:buClr>
                <a:schemeClr val="dk1"/>
              </a:buClr>
              <a:buSzPct val="100000"/>
              <a:buFont typeface="Arial"/>
              <a:buNone/>
              <a:defRPr sz="1200" b="0" i="0" u="none" strike="noStrike" cap="none">
                <a:solidFill>
                  <a:schemeClr val="dk1"/>
                </a:solidFill>
                <a:latin typeface="Calibri"/>
                <a:ea typeface="Calibri"/>
                <a:cs typeface="Calibri"/>
                <a:sym typeface="Calibri"/>
              </a:defRPr>
            </a:lvl3pPr>
            <a:lvl4pPr marL="1371600" marR="0" lvl="3" indent="0" algn="l" rtl="0">
              <a:lnSpc>
                <a:spcPct val="90000"/>
              </a:lnSpc>
              <a:spcBef>
                <a:spcPts val="500"/>
              </a:spcBef>
              <a:buClr>
                <a:schemeClr val="dk1"/>
              </a:buClr>
              <a:buSzPct val="100000"/>
              <a:buFont typeface="Arial"/>
              <a:buNone/>
              <a:defRPr sz="1000" b="0" i="0" u="none" strike="noStrike" cap="none">
                <a:solidFill>
                  <a:schemeClr val="dk1"/>
                </a:solidFill>
                <a:latin typeface="Calibri"/>
                <a:ea typeface="Calibri"/>
                <a:cs typeface="Calibri"/>
                <a:sym typeface="Calibri"/>
              </a:defRPr>
            </a:lvl4pPr>
            <a:lvl5pPr marL="1828800" marR="0" lvl="4" indent="0" algn="l" rtl="0">
              <a:lnSpc>
                <a:spcPct val="90000"/>
              </a:lnSpc>
              <a:spcBef>
                <a:spcPts val="500"/>
              </a:spcBef>
              <a:buClr>
                <a:schemeClr val="dk1"/>
              </a:buClr>
              <a:buSzPct val="100000"/>
              <a:buFont typeface="Arial"/>
              <a:buNone/>
              <a:defRPr sz="1000" b="0" i="0" u="none" strike="noStrike" cap="none">
                <a:solidFill>
                  <a:schemeClr val="dk1"/>
                </a:solidFill>
                <a:latin typeface="Calibri"/>
                <a:ea typeface="Calibri"/>
                <a:cs typeface="Calibri"/>
                <a:sym typeface="Calibri"/>
              </a:defRPr>
            </a:lvl5pPr>
            <a:lvl6pPr marL="2286000" marR="0" lvl="5" indent="0" algn="l" rtl="0">
              <a:lnSpc>
                <a:spcPct val="90000"/>
              </a:lnSpc>
              <a:spcBef>
                <a:spcPts val="500"/>
              </a:spcBef>
              <a:buClr>
                <a:schemeClr val="dk1"/>
              </a:buClr>
              <a:buSzPct val="100000"/>
              <a:buFont typeface="Arial"/>
              <a:buNone/>
              <a:defRPr sz="1000" b="0" i="0" u="none" strike="noStrike" cap="none">
                <a:solidFill>
                  <a:schemeClr val="dk1"/>
                </a:solidFill>
                <a:latin typeface="Calibri"/>
                <a:ea typeface="Calibri"/>
                <a:cs typeface="Calibri"/>
                <a:sym typeface="Calibri"/>
              </a:defRPr>
            </a:lvl6pPr>
            <a:lvl7pPr marL="2743200" marR="0" lvl="6" indent="0" algn="l" rtl="0">
              <a:lnSpc>
                <a:spcPct val="90000"/>
              </a:lnSpc>
              <a:spcBef>
                <a:spcPts val="500"/>
              </a:spcBef>
              <a:buClr>
                <a:schemeClr val="dk1"/>
              </a:buClr>
              <a:buSzPct val="100000"/>
              <a:buFont typeface="Arial"/>
              <a:buNone/>
              <a:defRPr sz="1000" b="0" i="0" u="none" strike="noStrike" cap="none">
                <a:solidFill>
                  <a:schemeClr val="dk1"/>
                </a:solidFill>
                <a:latin typeface="Calibri"/>
                <a:ea typeface="Calibri"/>
                <a:cs typeface="Calibri"/>
                <a:sym typeface="Calibri"/>
              </a:defRPr>
            </a:lvl7pPr>
            <a:lvl8pPr marL="3200400" marR="0" lvl="7" indent="0" algn="l" rtl="0">
              <a:lnSpc>
                <a:spcPct val="90000"/>
              </a:lnSpc>
              <a:spcBef>
                <a:spcPts val="500"/>
              </a:spcBef>
              <a:buClr>
                <a:schemeClr val="dk1"/>
              </a:buClr>
              <a:buSzPct val="100000"/>
              <a:buFont typeface="Arial"/>
              <a:buNone/>
              <a:defRPr sz="1000" b="0" i="0" u="none" strike="noStrike" cap="none">
                <a:solidFill>
                  <a:schemeClr val="dk1"/>
                </a:solidFill>
                <a:latin typeface="Calibri"/>
                <a:ea typeface="Calibri"/>
                <a:cs typeface="Calibri"/>
                <a:sym typeface="Calibri"/>
              </a:defRPr>
            </a:lvl8pPr>
            <a:lvl9pPr marL="3657600" marR="0" lvl="8" indent="0" algn="l" rtl="0">
              <a:lnSpc>
                <a:spcPct val="90000"/>
              </a:lnSpc>
              <a:spcBef>
                <a:spcPts val="500"/>
              </a:spcBef>
              <a:buClr>
                <a:schemeClr val="dk1"/>
              </a:buClr>
              <a:buSzPct val="100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69" name="Shape 69"/>
          <p:cNvSpPr txBox="1">
            <a:spLocks noGrp="1"/>
          </p:cNvSpPr>
          <p:nvPr>
            <p:ph type="dt" idx="10"/>
          </p:nvPr>
        </p:nvSpPr>
        <p:spPr>
          <a:xfrm>
            <a:off x="838200" y="6356350"/>
            <a:ext cx="2743200" cy="365125"/>
          </a:xfrm>
          <a:prstGeom prst="rect">
            <a:avLst/>
          </a:prstGeom>
          <a:noFill/>
          <a:ln>
            <a:noFill/>
          </a:ln>
        </p:spPr>
        <p:txBody>
          <a:bodyPr wrap="square" lIns="91425" tIns="91425" rIns="91425" bIns="91425" anchor="ctr" anchorCtr="0"/>
          <a:lstStyle>
            <a:lvl1pPr marL="0" marR="0" lvl="0" indent="0" algn="l" rtl="0">
              <a:spcBef>
                <a:spcPts val="0"/>
              </a:spcBef>
              <a:buSzPct val="116666"/>
              <a:buNone/>
              <a:defRPr sz="1200">
                <a:solidFill>
                  <a:srgbClr val="888888"/>
                </a:solidFill>
                <a:latin typeface="Calibri"/>
                <a:ea typeface="Calibri"/>
                <a:cs typeface="Calibri"/>
                <a:sym typeface="Calibri"/>
              </a:defRPr>
            </a:lvl1pPr>
            <a:lvl2pPr marL="457200" marR="0" lvl="1" indent="0" algn="l" rtl="0">
              <a:spcBef>
                <a:spcPts val="0"/>
              </a:spcBef>
              <a:buSzPct val="77777"/>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SzPct val="77777"/>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SzPct val="77777"/>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SzPct val="77777"/>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SzPct val="77777"/>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SzPct val="77777"/>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SzPct val="77777"/>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SzPct val="77777"/>
              <a:buNone/>
              <a:defRPr sz="1800" b="0" i="0" u="none" strike="noStrike" cap="none">
                <a:solidFill>
                  <a:schemeClr val="dk1"/>
                </a:solidFill>
                <a:latin typeface="Calibri"/>
                <a:ea typeface="Calibri"/>
                <a:cs typeface="Calibri"/>
                <a:sym typeface="Calibri"/>
              </a:defRPr>
            </a:lvl9pPr>
          </a:lstStyle>
          <a:p>
            <a:endParaRPr/>
          </a:p>
        </p:txBody>
      </p:sp>
      <p:sp>
        <p:nvSpPr>
          <p:cNvPr id="70" name="Shape 70"/>
          <p:cNvSpPr txBox="1">
            <a:spLocks noGrp="1"/>
          </p:cNvSpPr>
          <p:nvPr>
            <p:ph type="ftr" idx="11"/>
          </p:nvPr>
        </p:nvSpPr>
        <p:spPr>
          <a:xfrm>
            <a:off x="4038600" y="6356350"/>
            <a:ext cx="4114800" cy="365125"/>
          </a:xfrm>
          <a:prstGeom prst="rect">
            <a:avLst/>
          </a:prstGeom>
          <a:noFill/>
          <a:ln>
            <a:noFill/>
          </a:ln>
        </p:spPr>
        <p:txBody>
          <a:bodyPr wrap="square" lIns="91425" tIns="91425" rIns="91425" bIns="91425" anchor="ctr" anchorCtr="0"/>
          <a:lstStyle>
            <a:lvl1pPr marL="0" marR="0" lvl="0" indent="0" algn="ctr" rtl="0">
              <a:spcBef>
                <a:spcPts val="0"/>
              </a:spcBef>
              <a:buSzPct val="116666"/>
              <a:buNone/>
              <a:defRPr sz="1200">
                <a:solidFill>
                  <a:srgbClr val="888888"/>
                </a:solidFill>
                <a:latin typeface="Calibri"/>
                <a:ea typeface="Calibri"/>
                <a:cs typeface="Calibri"/>
                <a:sym typeface="Calibri"/>
              </a:defRPr>
            </a:lvl1pPr>
            <a:lvl2pPr marL="457200" marR="0" lvl="1" indent="0" algn="l" rtl="0">
              <a:spcBef>
                <a:spcPts val="0"/>
              </a:spcBef>
              <a:buSzPct val="77777"/>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SzPct val="77777"/>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SzPct val="77777"/>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SzPct val="77777"/>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SzPct val="77777"/>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SzPct val="77777"/>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SzPct val="77777"/>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SzPct val="77777"/>
              <a:buNone/>
              <a:defRPr sz="1800" b="0" i="0" u="none" strike="noStrike" cap="none">
                <a:solidFill>
                  <a:schemeClr val="dk1"/>
                </a:solidFill>
                <a:latin typeface="Calibri"/>
                <a:ea typeface="Calibri"/>
                <a:cs typeface="Calibri"/>
                <a:sym typeface="Calibri"/>
              </a:defRPr>
            </a:lvl9pPr>
          </a:lstStyle>
          <a:p>
            <a:endParaRPr/>
          </a:p>
        </p:txBody>
      </p:sp>
      <p:sp>
        <p:nvSpPr>
          <p:cNvPr id="71" name="Shape 71"/>
          <p:cNvSpPr txBox="1">
            <a:spLocks noGrp="1"/>
          </p:cNvSpPr>
          <p:nvPr>
            <p:ph type="sldNum" idx="12"/>
          </p:nvPr>
        </p:nvSpPr>
        <p:spPr>
          <a:xfrm>
            <a:off x="8610600" y="6356350"/>
            <a:ext cx="2743200" cy="365125"/>
          </a:xfrm>
          <a:prstGeom prst="rect">
            <a:avLst/>
          </a:prstGeom>
          <a:noFill/>
          <a:ln>
            <a:noFill/>
          </a:ln>
        </p:spPr>
        <p:txBody>
          <a:bodyPr wrap="square"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Calibri"/>
                <a:ea typeface="Calibri"/>
                <a:cs typeface="Calibri"/>
                <a:sym typeface="Calibri"/>
              </a:rPr>
              <a:t>‹#›</a:t>
            </a:fld>
            <a:endParaRPr lang="en-US" sz="1200">
              <a:solidFill>
                <a:srgbClr val="888888"/>
              </a:solidFill>
              <a:latin typeface="Calibri"/>
              <a:ea typeface="Calibri"/>
              <a:cs typeface="Calibri"/>
              <a:sym typeface="Calibri"/>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838200" y="365125"/>
            <a:ext cx="10515600" cy="1325563"/>
          </a:xfrm>
          <a:prstGeom prst="rect">
            <a:avLst/>
          </a:prstGeom>
          <a:noFill/>
          <a:ln>
            <a:noFill/>
          </a:ln>
        </p:spPr>
        <p:txBody>
          <a:bodyPr wrap="square" lIns="91425" tIns="91425" rIns="91425" bIns="91425" anchor="ctr" anchorCtr="0"/>
          <a:lstStyle>
            <a:lvl1pPr marL="0" marR="0" lvl="0" indent="0" algn="l" rtl="0">
              <a:lnSpc>
                <a:spcPct val="90000"/>
              </a:lnSpc>
              <a:spcBef>
                <a:spcPts val="0"/>
              </a:spcBef>
              <a:buClr>
                <a:schemeClr val="dk1"/>
              </a:buClr>
              <a:buSzPct val="100000"/>
              <a:buFont typeface="Calibri"/>
              <a:buNone/>
              <a:defRPr sz="4400" b="0" i="0" u="none" strike="noStrike" cap="none">
                <a:solidFill>
                  <a:schemeClr val="dk1"/>
                </a:solidFill>
                <a:latin typeface="Calibri"/>
                <a:ea typeface="Calibri"/>
                <a:cs typeface="Calibri"/>
                <a:sym typeface="Calibri"/>
              </a:defRPr>
            </a:lvl1pPr>
            <a:lvl2pPr lvl="1" indent="0">
              <a:spcBef>
                <a:spcPts val="0"/>
              </a:spcBef>
              <a:buSzPct val="77777"/>
              <a:buNone/>
              <a:defRPr sz="1800"/>
            </a:lvl2pPr>
            <a:lvl3pPr lvl="2" indent="0">
              <a:spcBef>
                <a:spcPts val="0"/>
              </a:spcBef>
              <a:buSzPct val="77777"/>
              <a:buNone/>
              <a:defRPr sz="1800"/>
            </a:lvl3pPr>
            <a:lvl4pPr lvl="3" indent="0">
              <a:spcBef>
                <a:spcPts val="0"/>
              </a:spcBef>
              <a:buSzPct val="77777"/>
              <a:buNone/>
              <a:defRPr sz="1800"/>
            </a:lvl4pPr>
            <a:lvl5pPr lvl="4" indent="0">
              <a:spcBef>
                <a:spcPts val="0"/>
              </a:spcBef>
              <a:buSzPct val="77777"/>
              <a:buNone/>
              <a:defRPr sz="1800"/>
            </a:lvl5pPr>
            <a:lvl6pPr lvl="5" indent="0">
              <a:spcBef>
                <a:spcPts val="0"/>
              </a:spcBef>
              <a:buSzPct val="77777"/>
              <a:buNone/>
              <a:defRPr sz="1800"/>
            </a:lvl6pPr>
            <a:lvl7pPr lvl="6" indent="0">
              <a:spcBef>
                <a:spcPts val="0"/>
              </a:spcBef>
              <a:buSzPct val="77777"/>
              <a:buNone/>
              <a:defRPr sz="1800"/>
            </a:lvl7pPr>
            <a:lvl8pPr lvl="7" indent="0">
              <a:spcBef>
                <a:spcPts val="0"/>
              </a:spcBef>
              <a:buSzPct val="77777"/>
              <a:buNone/>
              <a:defRPr sz="1800"/>
            </a:lvl8pPr>
            <a:lvl9pPr lvl="8" indent="0">
              <a:spcBef>
                <a:spcPts val="0"/>
              </a:spcBef>
              <a:buSzPct val="77777"/>
              <a:buNone/>
              <a:defRPr sz="1800"/>
            </a:lvl9pPr>
          </a:lstStyle>
          <a:p>
            <a:endParaRPr/>
          </a:p>
        </p:txBody>
      </p:sp>
      <p:sp>
        <p:nvSpPr>
          <p:cNvPr id="11" name="Shape 11"/>
          <p:cNvSpPr txBox="1">
            <a:spLocks noGrp="1"/>
          </p:cNvSpPr>
          <p:nvPr>
            <p:ph type="body" idx="1"/>
          </p:nvPr>
        </p:nvSpPr>
        <p:spPr>
          <a:xfrm>
            <a:off x="838200" y="1825625"/>
            <a:ext cx="10515600" cy="4351338"/>
          </a:xfrm>
          <a:prstGeom prst="rect">
            <a:avLst/>
          </a:prstGeom>
          <a:noFill/>
          <a:ln>
            <a:noFill/>
          </a:ln>
        </p:spPr>
        <p:txBody>
          <a:bodyPr wrap="square" lIns="91425" tIns="91425" rIns="91425" bIns="91425" anchor="t" anchorCtr="0"/>
          <a:lstStyle>
            <a:lvl1pPr marL="228600" marR="0" lvl="0" indent="-50800" algn="l" rtl="0">
              <a:lnSpc>
                <a:spcPct val="90000"/>
              </a:lnSpc>
              <a:spcBef>
                <a:spcPts val="100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1pPr>
            <a:lvl2pPr marL="685800" marR="0" lvl="1" indent="-76200" algn="l" rtl="0">
              <a:lnSpc>
                <a:spcPct val="90000"/>
              </a:lnSpc>
              <a:spcBef>
                <a:spcPts val="50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2pPr>
            <a:lvl3pPr marL="1143000" marR="0" lvl="2" indent="-101600" algn="l" rtl="0">
              <a:lnSpc>
                <a:spcPct val="90000"/>
              </a:lnSpc>
              <a:spcBef>
                <a:spcPts val="5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0200" marR="0" lvl="3"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Shape 12"/>
          <p:cNvSpPr txBox="1">
            <a:spLocks noGrp="1"/>
          </p:cNvSpPr>
          <p:nvPr>
            <p:ph type="dt" idx="10"/>
          </p:nvPr>
        </p:nvSpPr>
        <p:spPr>
          <a:xfrm>
            <a:off x="838200" y="6356350"/>
            <a:ext cx="2743200" cy="365125"/>
          </a:xfrm>
          <a:prstGeom prst="rect">
            <a:avLst/>
          </a:prstGeom>
          <a:noFill/>
          <a:ln>
            <a:noFill/>
          </a:ln>
        </p:spPr>
        <p:txBody>
          <a:bodyPr wrap="square" lIns="91425" tIns="91425" rIns="91425" bIns="91425" anchor="ctr" anchorCtr="0"/>
          <a:lstStyle>
            <a:lvl1pPr marL="0" marR="0" lvl="0" indent="0" algn="l" rtl="0">
              <a:spcBef>
                <a:spcPts val="0"/>
              </a:spcBef>
              <a:buSzPct val="116666"/>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SzPct val="77777"/>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SzPct val="77777"/>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SzPct val="77777"/>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SzPct val="77777"/>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SzPct val="77777"/>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SzPct val="77777"/>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SzPct val="77777"/>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SzPct val="77777"/>
              <a:buNone/>
              <a:defRPr sz="1800" b="0" i="0" u="none" strike="noStrike" cap="none">
                <a:solidFill>
                  <a:schemeClr val="dk1"/>
                </a:solidFill>
                <a:latin typeface="Calibri"/>
                <a:ea typeface="Calibri"/>
                <a:cs typeface="Calibri"/>
                <a:sym typeface="Calibri"/>
              </a:defRPr>
            </a:lvl9pPr>
          </a:lstStyle>
          <a:p>
            <a:endParaRPr/>
          </a:p>
        </p:txBody>
      </p:sp>
      <p:sp>
        <p:nvSpPr>
          <p:cNvPr id="13" name="Shape 13"/>
          <p:cNvSpPr txBox="1">
            <a:spLocks noGrp="1"/>
          </p:cNvSpPr>
          <p:nvPr>
            <p:ph type="ftr" idx="11"/>
          </p:nvPr>
        </p:nvSpPr>
        <p:spPr>
          <a:xfrm>
            <a:off x="4038600" y="6356350"/>
            <a:ext cx="4114800" cy="365125"/>
          </a:xfrm>
          <a:prstGeom prst="rect">
            <a:avLst/>
          </a:prstGeom>
          <a:noFill/>
          <a:ln>
            <a:noFill/>
          </a:ln>
        </p:spPr>
        <p:txBody>
          <a:bodyPr wrap="square" lIns="91425" tIns="91425" rIns="91425" bIns="91425" anchor="ctr" anchorCtr="0"/>
          <a:lstStyle>
            <a:lvl1pPr marL="0" marR="0" lvl="0" indent="0" algn="ctr" rtl="0">
              <a:spcBef>
                <a:spcPts val="0"/>
              </a:spcBef>
              <a:buSzPct val="116666"/>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SzPct val="77777"/>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SzPct val="77777"/>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SzPct val="77777"/>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SzPct val="77777"/>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SzPct val="77777"/>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SzPct val="77777"/>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SzPct val="77777"/>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SzPct val="77777"/>
              <a:buNone/>
              <a:defRPr sz="1800" b="0" i="0" u="none" strike="noStrike" cap="none">
                <a:solidFill>
                  <a:schemeClr val="dk1"/>
                </a:solidFill>
                <a:latin typeface="Calibri"/>
                <a:ea typeface="Calibri"/>
                <a:cs typeface="Calibri"/>
                <a:sym typeface="Calibri"/>
              </a:defRPr>
            </a:lvl9pPr>
          </a:lstStyle>
          <a:p>
            <a:endParaRPr/>
          </a:p>
        </p:txBody>
      </p:sp>
      <p:sp>
        <p:nvSpPr>
          <p:cNvPr id="14" name="Shape 14"/>
          <p:cNvSpPr txBox="1">
            <a:spLocks noGrp="1"/>
          </p:cNvSpPr>
          <p:nvPr>
            <p:ph type="sldNum" idx="12"/>
          </p:nvPr>
        </p:nvSpPr>
        <p:spPr>
          <a:xfrm>
            <a:off x="8610600" y="6356350"/>
            <a:ext cx="2743200" cy="365125"/>
          </a:xfrm>
          <a:prstGeom prst="rect">
            <a:avLst/>
          </a:prstGeom>
          <a:noFill/>
          <a:ln>
            <a:noFill/>
          </a:ln>
        </p:spPr>
        <p:txBody>
          <a:bodyPr wrap="square" lIns="91425" tIns="45700" rIns="91425" bIns="45700" anchor="ctr" anchorCtr="0">
            <a:noAutofit/>
          </a:bodyPr>
          <a:lstStyle/>
          <a:p>
            <a:pPr marL="0" marR="0" lvl="0" indent="0" algn="r" rtl="0">
              <a:spcBef>
                <a:spcPts val="0"/>
              </a:spcBef>
              <a:buSzPct val="25000"/>
              <a:buNone/>
            </a:pPr>
            <a:fld id="{00000000-1234-1234-1234-123412341234}" type="slidenum">
              <a:rPr lang="en-US" sz="1200" b="0" i="0" u="none" strike="noStrike" cap="none">
                <a:solidFill>
                  <a:srgbClr val="888888"/>
                </a:solidFill>
                <a:latin typeface="Calibri"/>
                <a:ea typeface="Calibri"/>
                <a:cs typeface="Calibri"/>
                <a:sym typeface="Calibri"/>
              </a:rPr>
              <a:t>‹#›</a:t>
            </a:fld>
            <a:endParaRPr lang="en-US" sz="1200" b="0" i="0" u="none" strike="noStrike" cap="none">
              <a:solidFill>
                <a:srgbClr val="888888"/>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microsoft.com/office/2007/relationships/media" Target="../media/media1.mp4"/><Relationship Id="rId2" Type="http://schemas.openxmlformats.org/officeDocument/2006/relationships/tags" Target="../tags/tag1.xml"/><Relationship Id="rId1" Type="http://schemas.openxmlformats.org/officeDocument/2006/relationships/video" Target="NULL" TargetMode="External"/><Relationship Id="rId6" Type="http://schemas.openxmlformats.org/officeDocument/2006/relationships/image" Target="../media/image1.png"/><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07/relationships/media" Target="../media/media10.mp4"/><Relationship Id="rId2" Type="http://schemas.openxmlformats.org/officeDocument/2006/relationships/tags" Target="../tags/tag10.xml"/><Relationship Id="rId1" Type="http://schemas.openxmlformats.org/officeDocument/2006/relationships/video" Target="NULL" TargetMode="External"/><Relationship Id="rId6" Type="http://schemas.openxmlformats.org/officeDocument/2006/relationships/image" Target="../media/image1.png"/><Relationship Id="rId5" Type="http://schemas.openxmlformats.org/officeDocument/2006/relationships/notesSlide" Target="../notesSlides/notesSlide10.xml"/><Relationship Id="rId4"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tags" Target="../tags/tag11.xml"/><Relationship Id="rId2" Type="http://schemas.openxmlformats.org/officeDocument/2006/relationships/video" Target="../media/media11.mp4"/><Relationship Id="rId1" Type="http://schemas.microsoft.com/office/2007/relationships/media" Target="../media/media11.mp4"/><Relationship Id="rId6" Type="http://schemas.openxmlformats.org/officeDocument/2006/relationships/image" Target="../media/image1.png"/><Relationship Id="rId5" Type="http://schemas.openxmlformats.org/officeDocument/2006/relationships/notesSlide" Target="../notesSlides/notesSlide11.xml"/><Relationship Id="rId4"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microsoft.com/office/2007/relationships/media" Target="../media/media12.mp4"/><Relationship Id="rId7" Type="http://schemas.openxmlformats.org/officeDocument/2006/relationships/image" Target="../media/image1.png"/><Relationship Id="rId2" Type="http://schemas.openxmlformats.org/officeDocument/2006/relationships/tags" Target="../tags/tag12.xml"/><Relationship Id="rId1" Type="http://schemas.openxmlformats.org/officeDocument/2006/relationships/video" Target="NULL" TargetMode="External"/><Relationship Id="rId6" Type="http://schemas.openxmlformats.org/officeDocument/2006/relationships/image" Target="../media/image2.png"/><Relationship Id="rId5" Type="http://schemas.openxmlformats.org/officeDocument/2006/relationships/notesSlide" Target="../notesSlides/notesSlide12.xml"/><Relationship Id="rId4"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tags" Target="../tags/tag13.xml"/><Relationship Id="rId7" Type="http://schemas.openxmlformats.org/officeDocument/2006/relationships/image" Target="../media/image1.png"/><Relationship Id="rId2" Type="http://schemas.openxmlformats.org/officeDocument/2006/relationships/video" Target="../media/media13.mp4"/><Relationship Id="rId1" Type="http://schemas.microsoft.com/office/2007/relationships/media" Target="../media/media13.mp4"/><Relationship Id="rId6" Type="http://schemas.openxmlformats.org/officeDocument/2006/relationships/image" Target="../media/image3.png"/><Relationship Id="rId5" Type="http://schemas.openxmlformats.org/officeDocument/2006/relationships/notesSlide" Target="../notesSlides/notesSlide13.xml"/><Relationship Id="rId4"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tags" Target="../tags/tag14.xml"/><Relationship Id="rId7" Type="http://schemas.openxmlformats.org/officeDocument/2006/relationships/image" Target="../media/image1.png"/><Relationship Id="rId2" Type="http://schemas.openxmlformats.org/officeDocument/2006/relationships/video" Target="../media/media14.mp4"/><Relationship Id="rId1" Type="http://schemas.microsoft.com/office/2007/relationships/media" Target="../media/media14.mp4"/><Relationship Id="rId6" Type="http://schemas.openxmlformats.org/officeDocument/2006/relationships/image" Target="../media/image4.png"/><Relationship Id="rId5" Type="http://schemas.openxmlformats.org/officeDocument/2006/relationships/notesSlide" Target="../notesSlides/notesSlide14.xml"/><Relationship Id="rId4"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microsoft.com/office/2007/relationships/media" Target="../media/media15.mp4"/><Relationship Id="rId7" Type="http://schemas.openxmlformats.org/officeDocument/2006/relationships/image" Target="../media/image1.png"/><Relationship Id="rId2" Type="http://schemas.openxmlformats.org/officeDocument/2006/relationships/tags" Target="../tags/tag15.xml"/><Relationship Id="rId1" Type="http://schemas.openxmlformats.org/officeDocument/2006/relationships/video" Target="NULL" TargetMode="External"/><Relationship Id="rId6" Type="http://schemas.openxmlformats.org/officeDocument/2006/relationships/image" Target="../media/image5.png"/><Relationship Id="rId5" Type="http://schemas.openxmlformats.org/officeDocument/2006/relationships/notesSlide" Target="../notesSlides/notesSlide15.xml"/><Relationship Id="rId4"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microsoft.com/office/2007/relationships/media" Target="../media/media16.mp4"/><Relationship Id="rId7" Type="http://schemas.openxmlformats.org/officeDocument/2006/relationships/image" Target="../media/image1.png"/><Relationship Id="rId2" Type="http://schemas.openxmlformats.org/officeDocument/2006/relationships/tags" Target="../tags/tag16.xml"/><Relationship Id="rId1" Type="http://schemas.openxmlformats.org/officeDocument/2006/relationships/video" Target="NULL" TargetMode="External"/><Relationship Id="rId6" Type="http://schemas.openxmlformats.org/officeDocument/2006/relationships/image" Target="../media/image6.png"/><Relationship Id="rId5" Type="http://schemas.openxmlformats.org/officeDocument/2006/relationships/notesSlide" Target="../notesSlides/notesSlide16.xml"/><Relationship Id="rId4"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1.png"/><Relationship Id="rId3" Type="http://schemas.microsoft.com/office/2007/relationships/media" Target="../media/media17.mp4"/><Relationship Id="rId7" Type="http://schemas.openxmlformats.org/officeDocument/2006/relationships/image" Target="../media/image8.png"/><Relationship Id="rId2" Type="http://schemas.openxmlformats.org/officeDocument/2006/relationships/tags" Target="../tags/tag17.xml"/><Relationship Id="rId1" Type="http://schemas.openxmlformats.org/officeDocument/2006/relationships/video" Target="NULL" TargetMode="External"/><Relationship Id="rId6" Type="http://schemas.openxmlformats.org/officeDocument/2006/relationships/image" Target="../media/image7.png"/><Relationship Id="rId5" Type="http://schemas.openxmlformats.org/officeDocument/2006/relationships/notesSlide" Target="../notesSlides/notesSlide17.xml"/><Relationship Id="rId4"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microsoft.com/office/2007/relationships/media" Target="../media/media18.mp4"/><Relationship Id="rId7" Type="http://schemas.openxmlformats.org/officeDocument/2006/relationships/image" Target="../media/image1.png"/><Relationship Id="rId2" Type="http://schemas.openxmlformats.org/officeDocument/2006/relationships/tags" Target="../tags/tag18.xml"/><Relationship Id="rId1" Type="http://schemas.openxmlformats.org/officeDocument/2006/relationships/video" Target="NULL" TargetMode="External"/><Relationship Id="rId6" Type="http://schemas.openxmlformats.org/officeDocument/2006/relationships/image" Target="../media/image9.png"/><Relationship Id="rId5" Type="http://schemas.openxmlformats.org/officeDocument/2006/relationships/notesSlide" Target="../notesSlides/notesSlide18.xml"/><Relationship Id="rId4"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microsoft.com/office/2007/relationships/media" Target="../media/media19.mp4"/><Relationship Id="rId2" Type="http://schemas.openxmlformats.org/officeDocument/2006/relationships/tags" Target="../tags/tag19.xml"/><Relationship Id="rId1" Type="http://schemas.openxmlformats.org/officeDocument/2006/relationships/video" Target="NULL" TargetMode="External"/><Relationship Id="rId6" Type="http://schemas.openxmlformats.org/officeDocument/2006/relationships/image" Target="../media/image1.png"/><Relationship Id="rId5" Type="http://schemas.openxmlformats.org/officeDocument/2006/relationships/image" Target="../media/image10.png"/><Relationship Id="rId4"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microsoft.com/office/2007/relationships/media" Target="../media/media2.mp4"/><Relationship Id="rId2" Type="http://schemas.openxmlformats.org/officeDocument/2006/relationships/tags" Target="../tags/tag2.xml"/><Relationship Id="rId1" Type="http://schemas.openxmlformats.org/officeDocument/2006/relationships/video" Target="NULL" TargetMode="External"/><Relationship Id="rId6" Type="http://schemas.openxmlformats.org/officeDocument/2006/relationships/image" Target="../media/image1.png"/><Relationship Id="rId5" Type="http://schemas.openxmlformats.org/officeDocument/2006/relationships/notesSlide" Target="../notesSlides/notesSlide2.xml"/><Relationship Id="rId4"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microsoft.com/office/2007/relationships/media" Target="../media/media20.mp4"/><Relationship Id="rId2" Type="http://schemas.openxmlformats.org/officeDocument/2006/relationships/tags" Target="../tags/tag20.xml"/><Relationship Id="rId1" Type="http://schemas.openxmlformats.org/officeDocument/2006/relationships/video" Target="NULL" TargetMode="External"/><Relationship Id="rId6" Type="http://schemas.openxmlformats.org/officeDocument/2006/relationships/image" Target="../media/image1.png"/><Relationship Id="rId5" Type="http://schemas.openxmlformats.org/officeDocument/2006/relationships/notesSlide" Target="../notesSlides/notesSlide19.xml"/><Relationship Id="rId4"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microsoft.com/office/2007/relationships/media" Target="../media/media3.mp4"/><Relationship Id="rId2" Type="http://schemas.openxmlformats.org/officeDocument/2006/relationships/tags" Target="../tags/tag3.xml"/><Relationship Id="rId1" Type="http://schemas.openxmlformats.org/officeDocument/2006/relationships/video" Target="NULL" TargetMode="External"/><Relationship Id="rId6" Type="http://schemas.openxmlformats.org/officeDocument/2006/relationships/image" Target="../media/image1.png"/><Relationship Id="rId5" Type="http://schemas.openxmlformats.org/officeDocument/2006/relationships/notesSlide" Target="../notesSlides/notesSlide3.xml"/><Relationship Id="rId4"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hyperlink" Target="https://www.kaggle.com/zusmani/us-mass-shootings-last-50-years" TargetMode="External"/><Relationship Id="rId3" Type="http://schemas.microsoft.com/office/2007/relationships/media" Target="../media/media4.mp4"/><Relationship Id="rId7" Type="http://schemas.openxmlformats.org/officeDocument/2006/relationships/hyperlink" Target="https://www.ncbi.nlm.nih.gov/pubmed/25085235" TargetMode="External"/><Relationship Id="rId2" Type="http://schemas.openxmlformats.org/officeDocument/2006/relationships/tags" Target="../tags/tag4.xml"/><Relationship Id="rId1" Type="http://schemas.openxmlformats.org/officeDocument/2006/relationships/video" Target="NULL" TargetMode="External"/><Relationship Id="rId6" Type="http://schemas.openxmlformats.org/officeDocument/2006/relationships/hyperlink" Target="https://www.ncbi.nlm.nih.gov/pmc/articles/PMC4318286/" TargetMode="External"/><Relationship Id="rId5" Type="http://schemas.openxmlformats.org/officeDocument/2006/relationships/notesSlide" Target="../notesSlides/notesSlide4.xml"/><Relationship Id="rId4" Type="http://schemas.openxmlformats.org/officeDocument/2006/relationships/slideLayout" Target="../slideLayouts/slideLayout2.xml"/><Relationship Id="rId9"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microsoft.com/office/2007/relationships/media" Target="../media/media5.mp4"/><Relationship Id="rId2" Type="http://schemas.openxmlformats.org/officeDocument/2006/relationships/tags" Target="../tags/tag5.xml"/><Relationship Id="rId1" Type="http://schemas.openxmlformats.org/officeDocument/2006/relationships/video" Target="NULL" TargetMode="External"/><Relationship Id="rId6" Type="http://schemas.openxmlformats.org/officeDocument/2006/relationships/image" Target="../media/image1.png"/><Relationship Id="rId5" Type="http://schemas.openxmlformats.org/officeDocument/2006/relationships/notesSlide" Target="../notesSlides/notesSlide5.xml"/><Relationship Id="rId4"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microsoft.com/office/2007/relationships/media" Target="../media/media6.mp4"/><Relationship Id="rId7" Type="http://schemas.openxmlformats.org/officeDocument/2006/relationships/image" Target="../media/image1.png"/><Relationship Id="rId2" Type="http://schemas.openxmlformats.org/officeDocument/2006/relationships/tags" Target="../tags/tag6.xml"/><Relationship Id="rId1" Type="http://schemas.openxmlformats.org/officeDocument/2006/relationships/video" Target="NULL" TargetMode="External"/><Relationship Id="rId6" Type="http://schemas.openxmlformats.org/officeDocument/2006/relationships/hyperlink" Target="https://www.kaggle.com/zusmani/us-mass-shootings-last-50-years" TargetMode="External"/><Relationship Id="rId5" Type="http://schemas.openxmlformats.org/officeDocument/2006/relationships/notesSlide" Target="../notesSlides/notesSlide6.xml"/><Relationship Id="rId4"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microsoft.com/office/2007/relationships/media" Target="../media/media7.mp4"/><Relationship Id="rId2" Type="http://schemas.openxmlformats.org/officeDocument/2006/relationships/tags" Target="../tags/tag7.xml"/><Relationship Id="rId1" Type="http://schemas.openxmlformats.org/officeDocument/2006/relationships/video" Target="NULL" TargetMode="External"/><Relationship Id="rId6" Type="http://schemas.openxmlformats.org/officeDocument/2006/relationships/image" Target="../media/image1.png"/><Relationship Id="rId5" Type="http://schemas.openxmlformats.org/officeDocument/2006/relationships/notesSlide" Target="../notesSlides/notesSlide7.xml"/><Relationship Id="rId4"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microsoft.com/office/2007/relationships/media" Target="../media/media8.mp4"/><Relationship Id="rId2" Type="http://schemas.openxmlformats.org/officeDocument/2006/relationships/tags" Target="../tags/tag8.xml"/><Relationship Id="rId1" Type="http://schemas.openxmlformats.org/officeDocument/2006/relationships/video" Target="NULL" TargetMode="External"/><Relationship Id="rId6" Type="http://schemas.openxmlformats.org/officeDocument/2006/relationships/image" Target="../media/image1.png"/><Relationship Id="rId5" Type="http://schemas.openxmlformats.org/officeDocument/2006/relationships/notesSlide" Target="../notesSlides/notesSlide8.xml"/><Relationship Id="rId4"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microsoft.com/office/2007/relationships/media" Target="../media/media9.mp4"/><Relationship Id="rId2" Type="http://schemas.openxmlformats.org/officeDocument/2006/relationships/tags" Target="../tags/tag9.xml"/><Relationship Id="rId1" Type="http://schemas.openxmlformats.org/officeDocument/2006/relationships/video" Target="NULL" TargetMode="External"/><Relationship Id="rId6" Type="http://schemas.openxmlformats.org/officeDocument/2006/relationships/image" Target="../media/image1.png"/><Relationship Id="rId5" Type="http://schemas.openxmlformats.org/officeDocument/2006/relationships/notesSlide" Target="../notesSlides/notesSlide9.xml"/><Relationship Id="rId4"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Shape 88"/>
          <p:cNvSpPr txBox="1">
            <a:spLocks noGrp="1"/>
          </p:cNvSpPr>
          <p:nvPr>
            <p:ph type="ctrTitle"/>
          </p:nvPr>
        </p:nvSpPr>
        <p:spPr>
          <a:xfrm>
            <a:off x="1524000" y="705675"/>
            <a:ext cx="9144000" cy="2387600"/>
          </a:xfrm>
          <a:prstGeom prst="rect">
            <a:avLst/>
          </a:prstGeom>
          <a:noFill/>
          <a:ln>
            <a:noFill/>
          </a:ln>
        </p:spPr>
        <p:txBody>
          <a:bodyPr wrap="square" lIns="91425" tIns="45700" rIns="91425" bIns="45700" anchor="b" anchorCtr="0">
            <a:noAutofit/>
          </a:bodyPr>
          <a:lstStyle/>
          <a:p>
            <a:pPr marL="0" marR="0" lvl="0" indent="-381000" algn="ctr" rtl="0">
              <a:lnSpc>
                <a:spcPct val="90000"/>
              </a:lnSpc>
              <a:spcBef>
                <a:spcPts val="0"/>
              </a:spcBef>
              <a:buClr>
                <a:schemeClr val="dk1"/>
              </a:buClr>
              <a:buSzPct val="100000"/>
              <a:buFont typeface="Calibri"/>
              <a:buNone/>
            </a:pPr>
            <a:r>
              <a:rPr lang="en-US" sz="6000" b="0" i="0" u="none" strike="noStrike" cap="none">
                <a:solidFill>
                  <a:schemeClr val="dk1"/>
                </a:solidFill>
                <a:latin typeface="Calibri"/>
                <a:ea typeface="Calibri"/>
                <a:cs typeface="Calibri"/>
                <a:sym typeface="Calibri"/>
              </a:rPr>
              <a:t>US Mass Shootings Exploratory Analytics</a:t>
            </a:r>
          </a:p>
        </p:txBody>
      </p:sp>
      <p:sp>
        <p:nvSpPr>
          <p:cNvPr id="89" name="Shape 89"/>
          <p:cNvSpPr txBox="1">
            <a:spLocks noGrp="1"/>
          </p:cNvSpPr>
          <p:nvPr>
            <p:ph type="subTitle" idx="1"/>
          </p:nvPr>
        </p:nvSpPr>
        <p:spPr>
          <a:xfrm>
            <a:off x="1524000" y="3602038"/>
            <a:ext cx="9144000" cy="1655762"/>
          </a:xfrm>
          <a:prstGeom prst="rect">
            <a:avLst/>
          </a:prstGeom>
          <a:noFill/>
          <a:ln>
            <a:noFill/>
          </a:ln>
        </p:spPr>
        <p:txBody>
          <a:bodyPr wrap="square" lIns="91425" tIns="45700" rIns="91425" bIns="45700" anchor="t" anchorCtr="0">
            <a:noAutofit/>
          </a:bodyPr>
          <a:lstStyle/>
          <a:p>
            <a:pPr marL="0" marR="0" lvl="0" indent="-152400" algn="r" rtl="0">
              <a:lnSpc>
                <a:spcPct val="90000"/>
              </a:lnSpc>
              <a:spcBef>
                <a:spcPts val="0"/>
              </a:spcBef>
              <a:spcAft>
                <a:spcPts val="0"/>
              </a:spcAft>
              <a:buClr>
                <a:schemeClr val="dk1"/>
              </a:buClr>
              <a:buSzPct val="100000"/>
              <a:buFont typeface="Arial"/>
              <a:buNone/>
            </a:pPr>
            <a:r>
              <a:rPr lang="en-US" sz="2400" b="0" i="1" u="none" strike="noStrike" cap="none">
                <a:solidFill>
                  <a:schemeClr val="dk1"/>
                </a:solidFill>
                <a:latin typeface="Calibri"/>
                <a:ea typeface="Calibri"/>
                <a:cs typeface="Calibri"/>
                <a:sym typeface="Calibri"/>
              </a:rPr>
              <a:t>Team Member Name: </a:t>
            </a:r>
            <a:r>
              <a:rPr lang="en-US" sz="2400" b="1" i="1" u="none" strike="noStrike" cap="none">
                <a:solidFill>
                  <a:schemeClr val="dk1"/>
                </a:solidFill>
                <a:latin typeface="Calibri"/>
                <a:ea typeface="Calibri"/>
                <a:cs typeface="Calibri"/>
                <a:sym typeface="Calibri"/>
              </a:rPr>
              <a:t>Sneha Godbole</a:t>
            </a:r>
          </a:p>
          <a:p>
            <a:pPr marL="0" marR="0" lvl="0" indent="-152400" algn="r" rtl="0">
              <a:lnSpc>
                <a:spcPct val="90000"/>
              </a:lnSpc>
              <a:spcBef>
                <a:spcPts val="1000"/>
              </a:spcBef>
              <a:spcAft>
                <a:spcPts val="0"/>
              </a:spcAft>
              <a:buClr>
                <a:schemeClr val="dk1"/>
              </a:buClr>
              <a:buSzPct val="100000"/>
              <a:buFont typeface="Arial"/>
              <a:buNone/>
            </a:pPr>
            <a:r>
              <a:rPr lang="en-US" sz="2400" b="0" i="1" u="none" strike="noStrike" cap="none">
                <a:solidFill>
                  <a:schemeClr val="dk1"/>
                </a:solidFill>
                <a:latin typeface="Calibri"/>
                <a:ea typeface="Calibri"/>
                <a:cs typeface="Calibri"/>
                <a:sym typeface="Calibri"/>
              </a:rPr>
              <a:t>Email id: </a:t>
            </a:r>
            <a:r>
              <a:rPr lang="en-US" sz="2400" b="1" i="1" u="none" strike="noStrike" cap="none">
                <a:solidFill>
                  <a:schemeClr val="dk1"/>
                </a:solidFill>
                <a:latin typeface="Calibri"/>
                <a:ea typeface="Calibri"/>
                <a:cs typeface="Calibri"/>
                <a:sym typeface="Calibri"/>
              </a:rPr>
              <a:t>snegodbo@umail.iu.edu</a:t>
            </a:r>
          </a:p>
          <a:p>
            <a:pPr marL="0" marR="0" lvl="0" indent="-152400" algn="r" rtl="0">
              <a:lnSpc>
                <a:spcPct val="90000"/>
              </a:lnSpc>
              <a:spcBef>
                <a:spcPts val="1000"/>
              </a:spcBef>
              <a:buClr>
                <a:schemeClr val="dk1"/>
              </a:buClr>
              <a:buSzPct val="100000"/>
              <a:buFont typeface="Arial"/>
              <a:buNone/>
            </a:pPr>
            <a:endParaRPr sz="2400" b="0" i="0" u="none" strike="noStrike" cap="none">
              <a:solidFill>
                <a:schemeClr val="dk1"/>
              </a:solidFill>
              <a:latin typeface="Calibri"/>
              <a:ea typeface="Calibri"/>
              <a:cs typeface="Calibri"/>
              <a:sym typeface="Calibri"/>
            </a:endParaRPr>
          </a:p>
        </p:txBody>
      </p:sp>
      <p:pic>
        <p:nvPicPr>
          <p:cNvPr id="2" name="tmpBA32">
            <a:hlinkClick r:id="" action="ppaction://media"/>
            <a:extLst>
              <a:ext uri="{FF2B5EF4-FFF2-40B4-BE49-F238E27FC236}">
                <a16:creationId xmlns:a16="http://schemas.microsoft.com/office/drawing/2014/main" id="{8E148D61-D3EA-4B77-A50C-264594658E72}"/>
              </a:ext>
            </a:extLst>
          </p:cNvPr>
          <p:cNvPicPr>
            <a:picLocks noChangeAspect="1"/>
          </p:cNvPicPr>
          <p:nvPr>
            <a:videoFile r:link="rId1"/>
            <p:custDataLst>
              <p:tags r:id="rId2"/>
            </p:custDataLst>
            <p:extLst>
              <p:ext uri="{DAA4B4D4-6D71-4841-9C94-3DE7FCFB9230}">
                <p14:media xmlns:p14="http://schemas.microsoft.com/office/powerpoint/2010/main" r:embed="rId3">
                  <p14:trim end="10.2743"/>
                </p14:media>
              </p:ext>
              <p:ext uri="{42D2F446-02D8-4167-A562-619A0277C38B}">
                <p15:isNarration xmlns:p15="http://schemas.microsoft.com/office/powerpoint/2012/main" val="1"/>
              </p:ext>
            </p:extLst>
          </p:nvPr>
        </p:nvPicPr>
        <p:blipFill>
          <a:blip r:embed="rId6"/>
          <a:stretch>
            <a:fillRect/>
          </a:stretch>
        </p:blipFill>
        <p:spPr>
          <a:xfrm>
            <a:off x="11861800" y="101600"/>
            <a:ext cx="228600" cy="228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1739"/>
    </mc:Choice>
    <mc:Fallback xmlns="">
      <p:transition spd="slow" advTm="1173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1"/>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Shape 148"/>
          <p:cNvSpPr txBox="1">
            <a:spLocks noGrp="1"/>
          </p:cNvSpPr>
          <p:nvPr>
            <p:ph type="title"/>
          </p:nvPr>
        </p:nvSpPr>
        <p:spPr>
          <a:xfrm>
            <a:off x="838200" y="365125"/>
            <a:ext cx="10515600" cy="1325563"/>
          </a:xfrm>
          <a:prstGeom prst="rect">
            <a:avLst/>
          </a:prstGeom>
          <a:noFill/>
          <a:ln>
            <a:noFill/>
          </a:ln>
        </p:spPr>
        <p:txBody>
          <a:bodyPr wrap="square" lIns="91425" tIns="45700" rIns="91425" bIns="45700" anchor="ctr" anchorCtr="0">
            <a:noAutofit/>
          </a:bodyPr>
          <a:lstStyle/>
          <a:p>
            <a:pPr marL="0" marR="0" lvl="0" indent="-279400" algn="l" rtl="0">
              <a:lnSpc>
                <a:spcPct val="90000"/>
              </a:lnSpc>
              <a:spcBef>
                <a:spcPts val="0"/>
              </a:spcBef>
              <a:buClr>
                <a:schemeClr val="dk1"/>
              </a:buClr>
              <a:buSzPct val="100000"/>
              <a:buFont typeface="Calibri"/>
              <a:buNone/>
            </a:pPr>
            <a:r>
              <a:rPr lang="en-US" sz="4400" b="0" i="0" u="none" strike="noStrike" cap="none">
                <a:solidFill>
                  <a:schemeClr val="dk1"/>
                </a:solidFill>
                <a:latin typeface="Calibri"/>
                <a:ea typeface="Calibri"/>
                <a:cs typeface="Calibri"/>
                <a:sym typeface="Calibri"/>
              </a:rPr>
              <a:t>Implementation Approach / Methods</a:t>
            </a:r>
          </a:p>
        </p:txBody>
      </p:sp>
      <p:sp>
        <p:nvSpPr>
          <p:cNvPr id="149" name="Shape 149"/>
          <p:cNvSpPr txBox="1">
            <a:spLocks noGrp="1"/>
          </p:cNvSpPr>
          <p:nvPr>
            <p:ph type="body" idx="1"/>
          </p:nvPr>
        </p:nvSpPr>
        <p:spPr>
          <a:xfrm>
            <a:off x="838200" y="1364566"/>
            <a:ext cx="10515600" cy="5493434"/>
          </a:xfrm>
          <a:prstGeom prst="rect">
            <a:avLst/>
          </a:prstGeom>
          <a:noFill/>
          <a:ln>
            <a:noFill/>
          </a:ln>
        </p:spPr>
        <p:txBody>
          <a:bodyPr wrap="square" lIns="91425" tIns="45700" rIns="91425" bIns="45700" anchor="t" anchorCtr="0">
            <a:noAutofit/>
          </a:bodyPr>
          <a:lstStyle/>
          <a:p>
            <a:pPr marL="685800" marR="0" lvl="1" indent="-228600" algn="l" rtl="0">
              <a:lnSpc>
                <a:spcPct val="90000"/>
              </a:lnSpc>
              <a:spcBef>
                <a:spcPts val="500"/>
              </a:spcBef>
              <a:spcAft>
                <a:spcPts val="0"/>
              </a:spcAft>
              <a:buClr>
                <a:schemeClr val="dk1"/>
              </a:buClr>
              <a:buSzPct val="100000"/>
              <a:buFont typeface="Arial"/>
              <a:buChar char="•"/>
            </a:pPr>
            <a:endParaRPr lang="en-US" sz="2000" b="0" i="0" u="none" strike="noStrike" cap="none" dirty="0">
              <a:solidFill>
                <a:schemeClr val="dk1"/>
              </a:solidFill>
              <a:latin typeface="Calibri"/>
              <a:ea typeface="Calibri"/>
              <a:cs typeface="Calibri"/>
              <a:sym typeface="Calibri"/>
            </a:endParaRPr>
          </a:p>
          <a:p>
            <a:pPr lvl="0" indent="-228600">
              <a:spcBef>
                <a:spcPts val="0"/>
              </a:spcBef>
            </a:pPr>
            <a:r>
              <a:rPr lang="en-US" sz="2000" dirty="0"/>
              <a:t>Causes of Attacks</a:t>
            </a:r>
          </a:p>
          <a:p>
            <a:pPr lvl="1" indent="-228600"/>
            <a:r>
              <a:rPr lang="en-US" sz="2000" dirty="0"/>
              <a:t>Analysis and visualization of different causes behind the attack, for all the years preset in the dataset.</a:t>
            </a:r>
          </a:p>
          <a:p>
            <a:pPr lvl="0" indent="-228600"/>
            <a:r>
              <a:rPr lang="en-US" sz="2000" dirty="0"/>
              <a:t>Implementation Approach</a:t>
            </a:r>
          </a:p>
          <a:p>
            <a:pPr lvl="1" indent="-228600"/>
            <a:r>
              <a:rPr lang="en-US" sz="2000" dirty="0"/>
              <a:t>I have calculated causes of attack by grouping the attacks by “Cause”. I have</a:t>
            </a:r>
            <a:r>
              <a:rPr lang="en-US" sz="2000" b="1" dirty="0"/>
              <a:t> </a:t>
            </a:r>
            <a:r>
              <a:rPr lang="en-US" sz="2000" dirty="0"/>
              <a:t>visualized the insight using simple </a:t>
            </a:r>
            <a:r>
              <a:rPr lang="en-US" sz="2000" b="1" dirty="0"/>
              <a:t>Bar Chart</a:t>
            </a:r>
            <a:r>
              <a:rPr lang="en-US" sz="2000" dirty="0"/>
              <a:t>. </a:t>
            </a:r>
          </a:p>
          <a:p>
            <a:pPr marL="457200" lvl="1" indent="0">
              <a:buNone/>
            </a:pPr>
            <a:endParaRPr lang="en-US" sz="2000" dirty="0"/>
          </a:p>
          <a:p>
            <a:pPr lvl="0" indent="-228600">
              <a:spcBef>
                <a:spcPts val="0"/>
              </a:spcBef>
            </a:pPr>
            <a:r>
              <a:rPr lang="en-US" sz="2000" dirty="0"/>
              <a:t>Overall No. of Attacks per Weekdays</a:t>
            </a:r>
          </a:p>
          <a:p>
            <a:pPr lvl="1" indent="-228600"/>
            <a:r>
              <a:rPr lang="en-US" sz="2000" dirty="0"/>
              <a:t>Analysis and visualization of attacks happened over weekends vs weekdays, for all the years preset in the dataset.</a:t>
            </a:r>
          </a:p>
          <a:p>
            <a:pPr lvl="0" indent="-228600"/>
            <a:r>
              <a:rPr lang="en-US" sz="2000" dirty="0"/>
              <a:t>Implementation Approach</a:t>
            </a:r>
          </a:p>
          <a:p>
            <a:pPr lvl="1" indent="-228600"/>
            <a:r>
              <a:rPr lang="en-US" sz="2000" dirty="0"/>
              <a:t>From the “Date” column from dataset, I have calculated the number of attacks over the weekend by using pandas </a:t>
            </a:r>
            <a:r>
              <a:rPr lang="en-US" sz="2000" dirty="0" err="1"/>
              <a:t>DateTime</a:t>
            </a:r>
            <a:r>
              <a:rPr lang="en-US" sz="2000" dirty="0"/>
              <a:t> property “</a:t>
            </a:r>
            <a:r>
              <a:rPr lang="en-US" sz="2000" dirty="0" err="1"/>
              <a:t>DayofWeek</a:t>
            </a:r>
            <a:r>
              <a:rPr lang="en-US" sz="2000" dirty="0"/>
              <a:t>”.</a:t>
            </a:r>
          </a:p>
          <a:p>
            <a:pPr lvl="2" indent="-228600"/>
            <a:r>
              <a:rPr lang="en-US" dirty="0"/>
              <a:t>For example: </a:t>
            </a:r>
          </a:p>
          <a:p>
            <a:pPr lvl="3" indent="-228600"/>
            <a:r>
              <a:rPr lang="en-US" sz="2000" dirty="0"/>
              <a:t>weekday = </a:t>
            </a:r>
            <a:r>
              <a:rPr lang="en-US" sz="2000" dirty="0" err="1"/>
              <a:t>date.dt.dayofweek</a:t>
            </a:r>
            <a:r>
              <a:rPr lang="en-US" sz="2000" dirty="0"/>
              <a:t> / 5 == 1.</a:t>
            </a:r>
          </a:p>
          <a:p>
            <a:pPr lvl="1" indent="-228600"/>
            <a:r>
              <a:rPr lang="en-US" sz="2000" dirty="0"/>
              <a:t> I have</a:t>
            </a:r>
            <a:r>
              <a:rPr lang="en-US" sz="2000" b="1" dirty="0"/>
              <a:t> </a:t>
            </a:r>
            <a:r>
              <a:rPr lang="en-US" sz="2000" dirty="0"/>
              <a:t>visualized the insight using </a:t>
            </a:r>
            <a:r>
              <a:rPr lang="en-US" sz="2000" b="1" dirty="0"/>
              <a:t>Pie Chart</a:t>
            </a:r>
            <a:r>
              <a:rPr lang="en-US" sz="2000" dirty="0"/>
              <a:t>.</a:t>
            </a:r>
          </a:p>
          <a:p>
            <a:pPr marL="457200" marR="0" lvl="1" indent="0" algn="l" rtl="0">
              <a:lnSpc>
                <a:spcPct val="90000"/>
              </a:lnSpc>
              <a:spcBef>
                <a:spcPts val="500"/>
              </a:spcBef>
              <a:spcAft>
                <a:spcPts val="0"/>
              </a:spcAft>
              <a:buClr>
                <a:schemeClr val="dk1"/>
              </a:buClr>
              <a:buSzPct val="100000"/>
              <a:buNone/>
            </a:pPr>
            <a:endParaRPr lang="en-US" sz="2000" b="0" i="0" u="none" strike="noStrike" cap="none" dirty="0">
              <a:solidFill>
                <a:schemeClr val="dk1"/>
              </a:solidFill>
              <a:latin typeface="Calibri"/>
              <a:ea typeface="Calibri"/>
              <a:cs typeface="Calibri"/>
              <a:sym typeface="Calibri"/>
            </a:endParaRPr>
          </a:p>
          <a:p>
            <a:pPr marL="685800" marR="0" lvl="1" indent="-228600" algn="l" rtl="0">
              <a:lnSpc>
                <a:spcPct val="90000"/>
              </a:lnSpc>
              <a:spcBef>
                <a:spcPts val="500"/>
              </a:spcBef>
              <a:spcAft>
                <a:spcPts val="0"/>
              </a:spcAft>
              <a:buClr>
                <a:schemeClr val="dk1"/>
              </a:buClr>
              <a:buSzPct val="100000"/>
              <a:buFont typeface="Arial"/>
              <a:buNone/>
            </a:pPr>
            <a:endParaRPr sz="2000" b="0" i="0" u="none" strike="noStrike" cap="none" dirty="0">
              <a:solidFill>
                <a:schemeClr val="dk1"/>
              </a:solidFill>
              <a:latin typeface="Calibri"/>
              <a:ea typeface="Calibri"/>
              <a:cs typeface="Calibri"/>
              <a:sym typeface="Calibri"/>
            </a:endParaRPr>
          </a:p>
          <a:p>
            <a:pPr marL="685800" marR="0" lvl="1" indent="-228600" algn="l" rtl="0">
              <a:lnSpc>
                <a:spcPct val="90000"/>
              </a:lnSpc>
              <a:spcBef>
                <a:spcPts val="500"/>
              </a:spcBef>
              <a:buClr>
                <a:schemeClr val="dk1"/>
              </a:buClr>
              <a:buSzPct val="100000"/>
              <a:buFont typeface="Arial"/>
              <a:buNone/>
            </a:pPr>
            <a:endParaRPr sz="2000" b="0" i="0" u="none" strike="noStrike" cap="none" dirty="0">
              <a:solidFill>
                <a:schemeClr val="dk1"/>
              </a:solidFill>
              <a:latin typeface="Calibri"/>
              <a:ea typeface="Calibri"/>
              <a:cs typeface="Calibri"/>
              <a:sym typeface="Calibri"/>
            </a:endParaRPr>
          </a:p>
        </p:txBody>
      </p:sp>
      <p:pic>
        <p:nvPicPr>
          <p:cNvPr id="4" name="tmp5CCC">
            <a:hlinkClick r:id="" action="ppaction://media"/>
            <a:extLst>
              <a:ext uri="{FF2B5EF4-FFF2-40B4-BE49-F238E27FC236}">
                <a16:creationId xmlns:a16="http://schemas.microsoft.com/office/drawing/2014/main" id="{1617CF47-BCA1-4E8A-B1AB-8DCCC109C882}"/>
              </a:ext>
            </a:extLst>
          </p:cNvPr>
          <p:cNvPicPr>
            <a:picLocks noChangeAspect="1"/>
          </p:cNvPicPr>
          <p:nvPr>
            <a:videoFile r:link="rId1"/>
            <p:custDataLst>
              <p:tags r:id="rId2"/>
            </p:custDataLst>
            <p:extLst>
              <p:ext uri="{DAA4B4D4-6D71-4841-9C94-3DE7FCFB9230}">
                <p14:media xmlns:p14="http://schemas.microsoft.com/office/powerpoint/2010/main" r:embed="rId3">
                  <p14:trim end="17.6"/>
                </p14:media>
              </p:ext>
              <p:ext uri="{42D2F446-02D8-4167-A562-619A0277C38B}">
                <p15:isNarration xmlns:p15="http://schemas.microsoft.com/office/powerpoint/2012/main" val="1"/>
              </p:ext>
            </p:extLst>
          </p:nvPr>
        </p:nvPicPr>
        <p:blipFill>
          <a:blip r:embed="rId6"/>
          <a:stretch>
            <a:fillRect/>
          </a:stretch>
        </p:blipFill>
        <p:spPr>
          <a:xfrm>
            <a:off x="11861800" y="101600"/>
            <a:ext cx="228600" cy="228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7048"/>
    </mc:Choice>
    <mc:Fallback>
      <p:transition spd="slow" advTm="2704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1"/>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Shape 166"/>
          <p:cNvSpPr txBox="1">
            <a:spLocks noGrp="1"/>
          </p:cNvSpPr>
          <p:nvPr>
            <p:ph type="title"/>
          </p:nvPr>
        </p:nvSpPr>
        <p:spPr>
          <a:xfrm>
            <a:off x="838200" y="-708"/>
            <a:ext cx="10515600" cy="661816"/>
          </a:xfrm>
          <a:prstGeom prst="rect">
            <a:avLst/>
          </a:prstGeom>
          <a:noFill/>
          <a:ln>
            <a:noFill/>
          </a:ln>
        </p:spPr>
        <p:txBody>
          <a:bodyPr wrap="square" lIns="91425" tIns="45700" rIns="91425" bIns="45700" anchor="ctr" anchorCtr="0">
            <a:noAutofit/>
          </a:bodyPr>
          <a:lstStyle/>
          <a:p>
            <a:pPr marL="0" marR="0" lvl="0" indent="-279400" algn="l" rtl="0">
              <a:lnSpc>
                <a:spcPct val="90000"/>
              </a:lnSpc>
              <a:spcBef>
                <a:spcPts val="0"/>
              </a:spcBef>
              <a:buClr>
                <a:schemeClr val="dk1"/>
              </a:buClr>
              <a:buSzPct val="100000"/>
              <a:buFont typeface="Calibri"/>
              <a:buNone/>
            </a:pPr>
            <a:r>
              <a:rPr lang="en-US" sz="4400" b="0" i="0" u="none" strike="noStrike" cap="none" dirty="0">
                <a:solidFill>
                  <a:schemeClr val="dk1"/>
                </a:solidFill>
                <a:latin typeface="Calibri"/>
                <a:ea typeface="Calibri"/>
                <a:cs typeface="Calibri"/>
                <a:sym typeface="Calibri"/>
              </a:rPr>
              <a:t>Implementation Approach / Methods</a:t>
            </a:r>
          </a:p>
        </p:txBody>
      </p:sp>
      <p:sp>
        <p:nvSpPr>
          <p:cNvPr id="167" name="Shape 167"/>
          <p:cNvSpPr txBox="1">
            <a:spLocks noGrp="1"/>
          </p:cNvSpPr>
          <p:nvPr>
            <p:ph type="body" idx="1"/>
          </p:nvPr>
        </p:nvSpPr>
        <p:spPr>
          <a:xfrm>
            <a:off x="838200" y="661108"/>
            <a:ext cx="10515600" cy="6196891"/>
          </a:xfrm>
          <a:prstGeom prst="rect">
            <a:avLst/>
          </a:prstGeom>
          <a:noFill/>
          <a:ln>
            <a:noFill/>
          </a:ln>
        </p:spPr>
        <p:txBody>
          <a:bodyPr wrap="square" lIns="91425" tIns="45700" rIns="91425" bIns="45700" anchor="t" anchorCtr="0">
            <a:noAutofit/>
          </a:bodyPr>
          <a:lstStyle/>
          <a:p>
            <a:pPr lvl="0" indent="-228600">
              <a:spcBef>
                <a:spcPts val="0"/>
              </a:spcBef>
            </a:pPr>
            <a:r>
              <a:rPr lang="en-US" sz="2000" dirty="0"/>
              <a:t>Fatalities over US Map</a:t>
            </a:r>
          </a:p>
          <a:p>
            <a:pPr lvl="1" indent="-228600"/>
            <a:r>
              <a:rPr lang="en-US" sz="1600" dirty="0"/>
              <a:t>Analysis of the fatalities so far by location and it’s visualization of attacks happened so far on the US Map.</a:t>
            </a:r>
          </a:p>
          <a:p>
            <a:pPr lvl="1" indent="-228600"/>
            <a:r>
              <a:rPr lang="en-US" sz="2000" dirty="0"/>
              <a:t>Implementation Approach</a:t>
            </a:r>
          </a:p>
          <a:p>
            <a:pPr lvl="2" indent="-228600"/>
            <a:r>
              <a:rPr lang="en-US" sz="1600" dirty="0"/>
              <a:t>I used the longitude and latitude information to plot the bubble on US Map and scale the bubble according to #Fatalities using D3.js library.</a:t>
            </a:r>
            <a:endParaRPr lang="en-US" sz="2800" dirty="0"/>
          </a:p>
          <a:p>
            <a:pPr lvl="2" indent="-228600"/>
            <a:endParaRPr lang="en-US" sz="2000" dirty="0"/>
          </a:p>
          <a:p>
            <a:pPr lvl="0" indent="-228600">
              <a:spcBef>
                <a:spcPts val="0"/>
              </a:spcBef>
            </a:pPr>
            <a:r>
              <a:rPr lang="en-US" sz="2000" dirty="0"/>
              <a:t>Top 10 Cities of Mass Shootings </a:t>
            </a:r>
          </a:p>
          <a:p>
            <a:pPr lvl="1" indent="-228600"/>
            <a:r>
              <a:rPr lang="en-US" sz="1800" dirty="0"/>
              <a:t>Analysis of the mass shootings impact at City level. Objective is to figure out which city had the highest impact so far!</a:t>
            </a:r>
          </a:p>
          <a:p>
            <a:pPr lvl="1" indent="-228600"/>
            <a:r>
              <a:rPr lang="en-US" sz="2000" dirty="0"/>
              <a:t>Implementation Approach</a:t>
            </a:r>
          </a:p>
          <a:p>
            <a:pPr lvl="2" indent="-228600"/>
            <a:r>
              <a:rPr lang="en-US" sz="1800" dirty="0"/>
              <a:t>I have calculated city name from location column and grouped them in descending order. Then took only first 10 records to show top 10 cities.</a:t>
            </a:r>
          </a:p>
          <a:p>
            <a:pPr lvl="2" indent="-228600"/>
            <a:endParaRPr lang="en-US" sz="2800" b="0" i="0" u="none" strike="noStrike" cap="none" dirty="0">
              <a:solidFill>
                <a:schemeClr val="dk1"/>
              </a:solidFill>
              <a:latin typeface="Calibri"/>
              <a:ea typeface="Calibri"/>
              <a:cs typeface="Calibri"/>
              <a:sym typeface="Calibri"/>
            </a:endParaRPr>
          </a:p>
          <a:p>
            <a:pPr marL="228600" marR="0" lvl="0" indent="-228600" algn="l" rtl="0">
              <a:lnSpc>
                <a:spcPct val="90000"/>
              </a:lnSpc>
              <a:spcBef>
                <a:spcPts val="0"/>
              </a:spcBef>
              <a:spcAft>
                <a:spcPts val="0"/>
              </a:spcAft>
              <a:buClr>
                <a:schemeClr val="dk1"/>
              </a:buClr>
              <a:buSzPct val="100000"/>
              <a:buFont typeface="Arial"/>
              <a:buChar char="•"/>
            </a:pPr>
            <a:r>
              <a:rPr lang="en-US" sz="1800" b="0" i="0" u="none" strike="noStrike" cap="none" dirty="0">
                <a:solidFill>
                  <a:schemeClr val="dk1"/>
                </a:solidFill>
                <a:latin typeface="Calibri"/>
                <a:ea typeface="Calibri"/>
                <a:cs typeface="Calibri"/>
                <a:sym typeface="Calibri"/>
              </a:rPr>
              <a:t>Tools &amp; Technologies</a:t>
            </a:r>
          </a:p>
          <a:p>
            <a:pPr marL="685800" marR="0" lvl="1" indent="-228600" algn="l" rtl="0">
              <a:lnSpc>
                <a:spcPct val="90000"/>
              </a:lnSpc>
              <a:spcBef>
                <a:spcPts val="500"/>
              </a:spcBef>
              <a:spcAft>
                <a:spcPts val="0"/>
              </a:spcAft>
              <a:buClr>
                <a:schemeClr val="dk1"/>
              </a:buClr>
              <a:buSzPct val="100000"/>
              <a:buFont typeface="Arial"/>
              <a:buChar char="•"/>
            </a:pPr>
            <a:r>
              <a:rPr lang="en-US" sz="1800" b="0" i="0" u="none" strike="noStrike" cap="none" dirty="0">
                <a:solidFill>
                  <a:schemeClr val="dk1"/>
                </a:solidFill>
                <a:latin typeface="Calibri"/>
                <a:ea typeface="Calibri"/>
                <a:cs typeface="Calibri"/>
                <a:sym typeface="Calibri"/>
              </a:rPr>
              <a:t>I used following tools and technologies for the implementation – </a:t>
            </a:r>
          </a:p>
          <a:p>
            <a:pPr marL="1143000" marR="0" lvl="2" indent="-228600" algn="l" rtl="0">
              <a:lnSpc>
                <a:spcPct val="90000"/>
              </a:lnSpc>
              <a:spcBef>
                <a:spcPts val="500"/>
              </a:spcBef>
              <a:spcAft>
                <a:spcPts val="0"/>
              </a:spcAft>
              <a:buClr>
                <a:schemeClr val="dk1"/>
              </a:buClr>
              <a:buSzPct val="100000"/>
              <a:buFont typeface="Arial"/>
              <a:buChar char="•"/>
            </a:pPr>
            <a:r>
              <a:rPr lang="en-US" sz="1600" b="0" i="0" u="none" strike="noStrike" cap="none" dirty="0">
                <a:solidFill>
                  <a:schemeClr val="dk1"/>
                </a:solidFill>
                <a:latin typeface="Calibri"/>
                <a:ea typeface="Calibri"/>
                <a:cs typeface="Calibri"/>
                <a:sym typeface="Calibri"/>
              </a:rPr>
              <a:t>Python </a:t>
            </a:r>
          </a:p>
          <a:p>
            <a:pPr marL="1143000" marR="0" lvl="2" indent="-228600" algn="l" rtl="0">
              <a:lnSpc>
                <a:spcPct val="90000"/>
              </a:lnSpc>
              <a:spcBef>
                <a:spcPts val="500"/>
              </a:spcBef>
              <a:spcAft>
                <a:spcPts val="0"/>
              </a:spcAft>
              <a:buClr>
                <a:schemeClr val="dk1"/>
              </a:buClr>
              <a:buSzPct val="100000"/>
              <a:buFont typeface="Arial"/>
              <a:buChar char="•"/>
            </a:pPr>
            <a:r>
              <a:rPr lang="en-US" sz="1600" b="0" i="0" u="none" strike="noStrike" cap="none" dirty="0">
                <a:solidFill>
                  <a:schemeClr val="dk1"/>
                </a:solidFill>
                <a:latin typeface="Calibri"/>
                <a:ea typeface="Calibri"/>
                <a:cs typeface="Calibri"/>
                <a:sym typeface="Calibri"/>
              </a:rPr>
              <a:t>Panda Libraries</a:t>
            </a:r>
          </a:p>
          <a:p>
            <a:pPr marL="1143000" marR="0" lvl="2" indent="-228600" algn="l" rtl="0">
              <a:lnSpc>
                <a:spcPct val="90000"/>
              </a:lnSpc>
              <a:spcBef>
                <a:spcPts val="500"/>
              </a:spcBef>
              <a:spcAft>
                <a:spcPts val="0"/>
              </a:spcAft>
              <a:buClr>
                <a:schemeClr val="dk1"/>
              </a:buClr>
              <a:buSzPct val="100000"/>
              <a:buFont typeface="Arial"/>
              <a:buChar char="•"/>
            </a:pPr>
            <a:r>
              <a:rPr lang="en-US" sz="1600" b="0" i="0" u="none" strike="noStrike" cap="none" dirty="0" err="1">
                <a:solidFill>
                  <a:schemeClr val="dk1"/>
                </a:solidFill>
                <a:latin typeface="Calibri"/>
                <a:ea typeface="Calibri"/>
                <a:cs typeface="Calibri"/>
                <a:sym typeface="Calibri"/>
              </a:rPr>
              <a:t>MatplotLib</a:t>
            </a:r>
            <a:endParaRPr lang="en-US" sz="1600" b="0" i="0" u="none" strike="noStrike" cap="none" dirty="0">
              <a:solidFill>
                <a:schemeClr val="dk1"/>
              </a:solidFill>
              <a:latin typeface="Calibri"/>
              <a:ea typeface="Calibri"/>
              <a:cs typeface="Calibri"/>
              <a:sym typeface="Calibri"/>
            </a:endParaRPr>
          </a:p>
          <a:p>
            <a:pPr marL="1143000" marR="0" lvl="2" indent="-228600" algn="l" rtl="0">
              <a:lnSpc>
                <a:spcPct val="90000"/>
              </a:lnSpc>
              <a:spcBef>
                <a:spcPts val="500"/>
              </a:spcBef>
              <a:spcAft>
                <a:spcPts val="0"/>
              </a:spcAft>
              <a:buClr>
                <a:schemeClr val="dk1"/>
              </a:buClr>
              <a:buSzPct val="100000"/>
              <a:buFont typeface="Arial"/>
              <a:buChar char="•"/>
            </a:pPr>
            <a:r>
              <a:rPr lang="en-US" sz="1600" b="0" i="0" u="none" strike="noStrike" cap="none" dirty="0" err="1">
                <a:solidFill>
                  <a:schemeClr val="dk1"/>
                </a:solidFill>
                <a:latin typeface="Calibri"/>
                <a:ea typeface="Calibri"/>
                <a:cs typeface="Calibri"/>
                <a:sym typeface="Calibri"/>
              </a:rPr>
              <a:t>Jupyter</a:t>
            </a:r>
            <a:r>
              <a:rPr lang="en-US" sz="1600" b="0" i="0" u="none" strike="noStrike" cap="none" dirty="0">
                <a:solidFill>
                  <a:schemeClr val="dk1"/>
                </a:solidFill>
                <a:latin typeface="Calibri"/>
                <a:ea typeface="Calibri"/>
                <a:cs typeface="Calibri"/>
                <a:sym typeface="Calibri"/>
              </a:rPr>
              <a:t> Notebook</a:t>
            </a:r>
          </a:p>
          <a:p>
            <a:pPr marL="1143000" marR="0" lvl="2" indent="-228600" algn="l" rtl="0">
              <a:lnSpc>
                <a:spcPct val="90000"/>
              </a:lnSpc>
              <a:spcBef>
                <a:spcPts val="500"/>
              </a:spcBef>
              <a:spcAft>
                <a:spcPts val="0"/>
              </a:spcAft>
              <a:buClr>
                <a:schemeClr val="dk1"/>
              </a:buClr>
              <a:buSzPct val="100000"/>
              <a:buFont typeface="Arial"/>
              <a:buChar char="•"/>
            </a:pPr>
            <a:r>
              <a:rPr lang="en-US" sz="1600" dirty="0"/>
              <a:t>D3 &amp; </a:t>
            </a:r>
            <a:r>
              <a:rPr lang="en-US" sz="1600" dirty="0" err="1"/>
              <a:t>TopoJSON</a:t>
            </a:r>
            <a:endParaRPr lang="en-US" sz="1600" b="0" i="0" u="none" strike="noStrike" cap="none" dirty="0">
              <a:solidFill>
                <a:schemeClr val="dk1"/>
              </a:solidFill>
              <a:latin typeface="Calibri"/>
              <a:ea typeface="Calibri"/>
              <a:cs typeface="Calibri"/>
              <a:sym typeface="Calibri"/>
            </a:endParaRPr>
          </a:p>
          <a:p>
            <a:pPr marL="1143000" marR="0" lvl="2" indent="-228600" algn="l" rtl="0">
              <a:lnSpc>
                <a:spcPct val="90000"/>
              </a:lnSpc>
              <a:spcBef>
                <a:spcPts val="500"/>
              </a:spcBef>
              <a:buClr>
                <a:schemeClr val="dk1"/>
              </a:buClr>
              <a:buSzPct val="100000"/>
              <a:buFont typeface="Arial"/>
              <a:buChar char="•"/>
            </a:pPr>
            <a:r>
              <a:rPr lang="en-US" sz="1600" b="0" i="0" u="none" strike="noStrike" cap="none" dirty="0">
                <a:solidFill>
                  <a:schemeClr val="dk1"/>
                </a:solidFill>
                <a:latin typeface="Calibri"/>
                <a:ea typeface="Calibri"/>
                <a:cs typeface="Calibri"/>
                <a:sym typeface="Calibri"/>
              </a:rPr>
              <a:t>Seaborn</a:t>
            </a:r>
          </a:p>
        </p:txBody>
      </p:sp>
      <p:pic>
        <p:nvPicPr>
          <p:cNvPr id="8" name="tmp5F2">
            <a:hlinkClick r:id="" action="ppaction://media"/>
            <a:extLst>
              <a:ext uri="{FF2B5EF4-FFF2-40B4-BE49-F238E27FC236}">
                <a16:creationId xmlns:a16="http://schemas.microsoft.com/office/drawing/2014/main" id="{AC1AD0B9-7668-4760-AC90-C7848C84C766}"/>
              </a:ext>
            </a:extLst>
          </p:cNvPr>
          <p:cNvPicPr>
            <a:picLocks noChangeAspect="1"/>
          </p:cNvPicPr>
          <p:nvPr>
            <a:videoFile r:link="rId2"/>
            <p:custDataLst>
              <p:tags r:id="rId3"/>
            </p:custDataLst>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6"/>
          <a:stretch>
            <a:fillRect/>
          </a:stretch>
        </p:blipFill>
        <p:spPr>
          <a:xfrm>
            <a:off x="11861800" y="101600"/>
            <a:ext cx="228600" cy="228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56051"/>
    </mc:Choice>
    <mc:Fallback>
      <p:transition spd="slow" advTm="5605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1"/>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Shape 172"/>
          <p:cNvSpPr txBox="1">
            <a:spLocks noGrp="1"/>
          </p:cNvSpPr>
          <p:nvPr>
            <p:ph type="title"/>
          </p:nvPr>
        </p:nvSpPr>
        <p:spPr>
          <a:xfrm>
            <a:off x="2082019" y="0"/>
            <a:ext cx="6907236" cy="942535"/>
          </a:xfrm>
          <a:prstGeom prst="rect">
            <a:avLst/>
          </a:prstGeom>
          <a:noFill/>
          <a:ln>
            <a:noFill/>
          </a:ln>
        </p:spPr>
        <p:txBody>
          <a:bodyPr wrap="square" lIns="91425" tIns="45700" rIns="91425" bIns="45700" anchor="ctr" anchorCtr="0">
            <a:noAutofit/>
          </a:bodyPr>
          <a:lstStyle/>
          <a:p>
            <a:pPr marL="0" marR="0" lvl="0" indent="-279400" algn="l" rtl="0">
              <a:lnSpc>
                <a:spcPct val="90000"/>
              </a:lnSpc>
              <a:spcBef>
                <a:spcPts val="0"/>
              </a:spcBef>
              <a:buClr>
                <a:schemeClr val="dk1"/>
              </a:buClr>
              <a:buSzPct val="100000"/>
              <a:buFont typeface="Calibri"/>
              <a:buNone/>
            </a:pPr>
            <a:r>
              <a:rPr lang="en-US" sz="4400" b="0" i="0" u="none" strike="noStrike" cap="none" dirty="0">
                <a:solidFill>
                  <a:schemeClr val="dk1"/>
                </a:solidFill>
                <a:latin typeface="Calibri"/>
                <a:ea typeface="Calibri"/>
                <a:cs typeface="Calibri"/>
                <a:sym typeface="Calibri"/>
              </a:rPr>
              <a:t>Results &amp; Insights</a:t>
            </a:r>
          </a:p>
        </p:txBody>
      </p:sp>
      <p:pic>
        <p:nvPicPr>
          <p:cNvPr id="7" name="Picture 6">
            <a:extLst>
              <a:ext uri="{FF2B5EF4-FFF2-40B4-BE49-F238E27FC236}">
                <a16:creationId xmlns:a16="http://schemas.microsoft.com/office/drawing/2014/main" id="{A10C542B-DEC6-427D-8731-A8EB42EA7767}"/>
              </a:ext>
            </a:extLst>
          </p:cNvPr>
          <p:cNvPicPr/>
          <p:nvPr/>
        </p:nvPicPr>
        <p:blipFill>
          <a:blip r:embed="rId6"/>
          <a:stretch>
            <a:fillRect/>
          </a:stretch>
        </p:blipFill>
        <p:spPr>
          <a:xfrm>
            <a:off x="1667168" y="1256439"/>
            <a:ext cx="8454683" cy="5190979"/>
          </a:xfrm>
          <a:prstGeom prst="rect">
            <a:avLst/>
          </a:prstGeom>
        </p:spPr>
      </p:pic>
      <p:sp>
        <p:nvSpPr>
          <p:cNvPr id="9" name="Speech Bubble: Oval 8">
            <a:extLst>
              <a:ext uri="{FF2B5EF4-FFF2-40B4-BE49-F238E27FC236}">
                <a16:creationId xmlns:a16="http://schemas.microsoft.com/office/drawing/2014/main" id="{61B0BABA-6CA6-4DB8-BE34-1B691B972E57}"/>
              </a:ext>
            </a:extLst>
          </p:cNvPr>
          <p:cNvSpPr/>
          <p:nvPr/>
        </p:nvSpPr>
        <p:spPr>
          <a:xfrm>
            <a:off x="7385538" y="98474"/>
            <a:ext cx="2236764" cy="1059491"/>
          </a:xfrm>
          <a:prstGeom prst="wedgeEllipseCallout">
            <a:avLst>
              <a:gd name="adj1" fmla="val 51855"/>
              <a:gd name="adj2" fmla="val 10827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buSzPct val="25000"/>
            </a:pPr>
            <a:r>
              <a:rPr lang="en-US" dirty="0">
                <a:latin typeface="Calibri"/>
                <a:ea typeface="Calibri"/>
                <a:cs typeface="Calibri"/>
                <a:sym typeface="Calibri"/>
              </a:rPr>
              <a:t>Highest Injuries  </a:t>
            </a:r>
          </a:p>
          <a:p>
            <a:pPr lvl="0" algn="ctr">
              <a:buSzPct val="25000"/>
            </a:pPr>
            <a:r>
              <a:rPr lang="en-US" dirty="0">
                <a:latin typeface="Calibri"/>
                <a:ea typeface="Calibri"/>
                <a:cs typeface="Calibri"/>
                <a:sym typeface="Calibri"/>
              </a:rPr>
              <a:t>558 Injuries in 2017 </a:t>
            </a:r>
          </a:p>
          <a:p>
            <a:pPr algn="ctr"/>
            <a:endParaRPr lang="en-US" dirty="0"/>
          </a:p>
        </p:txBody>
      </p:sp>
      <p:sp>
        <p:nvSpPr>
          <p:cNvPr id="10" name="Speech Bubble: Oval 9">
            <a:extLst>
              <a:ext uri="{FF2B5EF4-FFF2-40B4-BE49-F238E27FC236}">
                <a16:creationId xmlns:a16="http://schemas.microsoft.com/office/drawing/2014/main" id="{9C1DB08C-7570-406B-A693-30FA3947D55B}"/>
              </a:ext>
            </a:extLst>
          </p:cNvPr>
          <p:cNvSpPr/>
          <p:nvPr/>
        </p:nvSpPr>
        <p:spPr>
          <a:xfrm>
            <a:off x="10524832" y="3108960"/>
            <a:ext cx="1667168" cy="1157965"/>
          </a:xfrm>
          <a:prstGeom prst="wedgeEllipseCallout">
            <a:avLst>
              <a:gd name="adj1" fmla="val -105466"/>
              <a:gd name="adj2" fmla="val -9907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Calibri"/>
                <a:ea typeface="Calibri"/>
                <a:cs typeface="Calibri"/>
                <a:sym typeface="Calibri"/>
              </a:rPr>
              <a:t>Highest Fatalities : 226 Deaths in 2015  </a:t>
            </a:r>
          </a:p>
          <a:p>
            <a:pPr algn="ctr"/>
            <a:endParaRPr lang="en-US" dirty="0"/>
          </a:p>
        </p:txBody>
      </p:sp>
      <p:pic>
        <p:nvPicPr>
          <p:cNvPr id="12" name="tmp8900">
            <a:hlinkClick r:id="" action="ppaction://media"/>
            <a:extLst>
              <a:ext uri="{FF2B5EF4-FFF2-40B4-BE49-F238E27FC236}">
                <a16:creationId xmlns:a16="http://schemas.microsoft.com/office/drawing/2014/main" id="{F2230061-5507-48B7-A53F-B907EF306B46}"/>
              </a:ext>
            </a:extLst>
          </p:cNvPr>
          <p:cNvPicPr>
            <a:picLocks noChangeAspect="1"/>
          </p:cNvPicPr>
          <p:nvPr>
            <a:videoFile r:link="rId1"/>
            <p:custDataLst>
              <p:tags r:id="rId2"/>
            </p:custDataLst>
            <p:extLst>
              <p:ext uri="{DAA4B4D4-6D71-4841-9C94-3DE7FCFB9230}">
                <p14:media xmlns:p14="http://schemas.microsoft.com/office/powerpoint/2010/main" r:embed="rId3">
                  <p14:trim end="10.9333"/>
                </p14:media>
              </p:ext>
              <p:ext uri="{42D2F446-02D8-4167-A562-619A0277C38B}">
                <p15:isNarration xmlns:p15="http://schemas.microsoft.com/office/powerpoint/2012/main" val="1"/>
              </p:ext>
            </p:extLst>
          </p:nvPr>
        </p:nvPicPr>
        <p:blipFill>
          <a:blip r:embed="rId7"/>
          <a:stretch>
            <a:fillRect/>
          </a:stretch>
        </p:blipFill>
        <p:spPr>
          <a:xfrm>
            <a:off x="11861800" y="73464"/>
            <a:ext cx="228600" cy="228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1"/>
                                  </p:stCondLst>
                                  <p:childTnLst>
                                    <p:cmd type="call" cmd="playFrom(0.0)">
                                      <p:cBhvr>
                                        <p:cTn id="6" dur="15389"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2"/>
                </p:tgtEl>
              </p:cMediaNode>
            </p:vide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pic>
        <p:nvPicPr>
          <p:cNvPr id="185" name="Shape 185"/>
          <p:cNvPicPr preferRelativeResize="0"/>
          <p:nvPr/>
        </p:nvPicPr>
        <p:blipFill rotWithShape="1">
          <a:blip r:embed="rId6">
            <a:alphaModFix/>
          </a:blip>
          <a:srcRect/>
          <a:stretch/>
        </p:blipFill>
        <p:spPr>
          <a:xfrm>
            <a:off x="1134319" y="1769109"/>
            <a:ext cx="9325222" cy="4438714"/>
          </a:xfrm>
          <a:prstGeom prst="rect">
            <a:avLst/>
          </a:prstGeom>
          <a:noFill/>
          <a:ln>
            <a:noFill/>
          </a:ln>
        </p:spPr>
      </p:pic>
      <p:sp>
        <p:nvSpPr>
          <p:cNvPr id="186" name="Shape 186"/>
          <p:cNvSpPr/>
          <p:nvPr/>
        </p:nvSpPr>
        <p:spPr>
          <a:xfrm>
            <a:off x="9668718" y="2328234"/>
            <a:ext cx="2523282" cy="1166804"/>
          </a:xfrm>
          <a:prstGeom prst="wedgeEllipseCallout">
            <a:avLst>
              <a:gd name="adj1" fmla="val -57624"/>
              <a:gd name="adj2" fmla="val 193459"/>
            </a:avLst>
          </a:prstGeom>
          <a:solidFill>
            <a:schemeClr val="accent1"/>
          </a:solidFill>
          <a:ln w="12700" cap="flat" cmpd="sng">
            <a:solidFill>
              <a:srgbClr val="42719B"/>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spcBef>
                <a:spcPts val="0"/>
              </a:spcBef>
              <a:buSzPct val="25000"/>
              <a:buNone/>
            </a:pPr>
            <a:r>
              <a:rPr lang="en-US" sz="1500" b="0" i="0" u="none" strike="noStrike" cap="none">
                <a:solidFill>
                  <a:schemeClr val="lt1"/>
                </a:solidFill>
                <a:latin typeface="Calibri"/>
                <a:ea typeface="Calibri"/>
                <a:cs typeface="Calibri"/>
                <a:sym typeface="Calibri"/>
              </a:rPr>
              <a:t>The rate has increased drastically 2016 onwards !</a:t>
            </a:r>
          </a:p>
        </p:txBody>
      </p:sp>
      <p:sp>
        <p:nvSpPr>
          <p:cNvPr id="187" name="Shape 187"/>
          <p:cNvSpPr txBox="1">
            <a:spLocks noGrp="1"/>
          </p:cNvSpPr>
          <p:nvPr>
            <p:ph type="title"/>
          </p:nvPr>
        </p:nvSpPr>
        <p:spPr>
          <a:xfrm>
            <a:off x="1632030" y="168355"/>
            <a:ext cx="10515600" cy="1325563"/>
          </a:xfrm>
          <a:prstGeom prst="rect">
            <a:avLst/>
          </a:prstGeom>
          <a:noFill/>
          <a:ln>
            <a:noFill/>
          </a:ln>
        </p:spPr>
        <p:txBody>
          <a:bodyPr wrap="square" lIns="91425" tIns="45700" rIns="91425" bIns="45700" anchor="ctr" anchorCtr="0">
            <a:noAutofit/>
          </a:bodyPr>
          <a:lstStyle/>
          <a:p>
            <a:pPr marL="0" marR="0" lvl="0" indent="-279400" algn="l" rtl="0">
              <a:lnSpc>
                <a:spcPct val="90000"/>
              </a:lnSpc>
              <a:spcBef>
                <a:spcPts val="0"/>
              </a:spcBef>
              <a:buClr>
                <a:schemeClr val="dk1"/>
              </a:buClr>
              <a:buSzPct val="100000"/>
              <a:buFont typeface="Calibri"/>
              <a:buNone/>
            </a:pPr>
            <a:r>
              <a:rPr lang="en-US" sz="4400" b="0" i="0" u="none" strike="noStrike" cap="none">
                <a:solidFill>
                  <a:schemeClr val="dk1"/>
                </a:solidFill>
                <a:latin typeface="Calibri"/>
                <a:ea typeface="Calibri"/>
                <a:cs typeface="Calibri"/>
                <a:sym typeface="Calibri"/>
              </a:rPr>
              <a:t>Number of Victims per Year</a:t>
            </a:r>
          </a:p>
        </p:txBody>
      </p:sp>
      <p:pic>
        <p:nvPicPr>
          <p:cNvPr id="3" name="tmp3123">
            <a:hlinkClick r:id="" action="ppaction://media"/>
            <a:extLst>
              <a:ext uri="{FF2B5EF4-FFF2-40B4-BE49-F238E27FC236}">
                <a16:creationId xmlns:a16="http://schemas.microsoft.com/office/drawing/2014/main" id="{BFAEA7C7-9FF1-4CF5-BC42-94D5CCC46E3A}"/>
              </a:ext>
            </a:extLst>
          </p:cNvPr>
          <p:cNvPicPr>
            <a:picLocks noChangeAspect="1"/>
          </p:cNvPicPr>
          <p:nvPr>
            <a:videoFile r:link="rId2"/>
            <p:custDataLst>
              <p:tags r:id="rId3"/>
            </p:custDataLst>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7"/>
          <a:stretch>
            <a:fillRect/>
          </a:stretch>
        </p:blipFill>
        <p:spPr>
          <a:xfrm>
            <a:off x="11861800" y="101600"/>
            <a:ext cx="228600" cy="228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2034"/>
    </mc:Choice>
    <mc:Fallback xmlns="">
      <p:transition spd="slow" advTm="1203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1"/>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pic>
        <p:nvPicPr>
          <p:cNvPr id="192" name="Shape 192"/>
          <p:cNvPicPr preferRelativeResize="0"/>
          <p:nvPr/>
        </p:nvPicPr>
        <p:blipFill rotWithShape="1">
          <a:blip r:embed="rId6">
            <a:alphaModFix/>
          </a:blip>
          <a:srcRect/>
          <a:stretch/>
        </p:blipFill>
        <p:spPr>
          <a:xfrm>
            <a:off x="1273215" y="1493918"/>
            <a:ext cx="8187875" cy="4314559"/>
          </a:xfrm>
          <a:prstGeom prst="rect">
            <a:avLst/>
          </a:prstGeom>
          <a:noFill/>
          <a:ln>
            <a:noFill/>
          </a:ln>
        </p:spPr>
      </p:pic>
      <p:sp>
        <p:nvSpPr>
          <p:cNvPr id="193" name="Shape 193"/>
          <p:cNvSpPr/>
          <p:nvPr/>
        </p:nvSpPr>
        <p:spPr>
          <a:xfrm>
            <a:off x="9668718" y="2328234"/>
            <a:ext cx="2523282" cy="1166804"/>
          </a:xfrm>
          <a:prstGeom prst="wedgeEllipseCallout">
            <a:avLst>
              <a:gd name="adj1" fmla="val -112211"/>
              <a:gd name="adj2" fmla="val 145843"/>
            </a:avLst>
          </a:prstGeom>
          <a:solidFill>
            <a:schemeClr val="accent1"/>
          </a:solidFill>
          <a:ln w="12700" cap="flat" cmpd="sng">
            <a:solidFill>
              <a:srgbClr val="42719B"/>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spcBef>
                <a:spcPts val="0"/>
              </a:spcBef>
              <a:buSzPct val="25000"/>
              <a:buNone/>
            </a:pPr>
            <a:r>
              <a:rPr lang="en-US" sz="1500" b="0" i="0" u="none" strike="noStrike" cap="none">
                <a:solidFill>
                  <a:schemeClr val="lt1"/>
                </a:solidFill>
                <a:latin typeface="Calibri"/>
                <a:ea typeface="Calibri"/>
                <a:cs typeface="Calibri"/>
                <a:sym typeface="Calibri"/>
              </a:rPr>
              <a:t>The rate has increased drastically 2015 onwards, close to 4 times increase in 2016 !</a:t>
            </a:r>
          </a:p>
        </p:txBody>
      </p:sp>
      <p:sp>
        <p:nvSpPr>
          <p:cNvPr id="194" name="Shape 194"/>
          <p:cNvSpPr txBox="1">
            <a:spLocks noGrp="1"/>
          </p:cNvSpPr>
          <p:nvPr>
            <p:ph type="title"/>
          </p:nvPr>
        </p:nvSpPr>
        <p:spPr>
          <a:xfrm>
            <a:off x="1632030" y="140219"/>
            <a:ext cx="10515600" cy="1325563"/>
          </a:xfrm>
          <a:prstGeom prst="rect">
            <a:avLst/>
          </a:prstGeom>
          <a:noFill/>
          <a:ln>
            <a:noFill/>
          </a:ln>
        </p:spPr>
        <p:txBody>
          <a:bodyPr wrap="square" lIns="91425" tIns="45700" rIns="91425" bIns="45700" anchor="ctr" anchorCtr="0">
            <a:noAutofit/>
          </a:bodyPr>
          <a:lstStyle/>
          <a:p>
            <a:pPr marL="0" marR="0" lvl="0" indent="-279400" algn="l" rtl="0">
              <a:lnSpc>
                <a:spcPct val="90000"/>
              </a:lnSpc>
              <a:spcBef>
                <a:spcPts val="0"/>
              </a:spcBef>
              <a:buClr>
                <a:schemeClr val="dk1"/>
              </a:buClr>
              <a:buSzPct val="100000"/>
              <a:buFont typeface="Calibri"/>
              <a:buNone/>
            </a:pPr>
            <a:r>
              <a:rPr lang="en-US" sz="4400" b="0" i="0" u="none" strike="noStrike" cap="none">
                <a:solidFill>
                  <a:schemeClr val="dk1"/>
                </a:solidFill>
                <a:latin typeface="Calibri"/>
                <a:ea typeface="Calibri"/>
                <a:cs typeface="Calibri"/>
                <a:sym typeface="Calibri"/>
              </a:rPr>
              <a:t>Number of Attacks per Year</a:t>
            </a:r>
          </a:p>
        </p:txBody>
      </p:sp>
      <p:pic>
        <p:nvPicPr>
          <p:cNvPr id="2" name="tmpF40A">
            <a:hlinkClick r:id="" action="ppaction://media"/>
            <a:extLst>
              <a:ext uri="{FF2B5EF4-FFF2-40B4-BE49-F238E27FC236}">
                <a16:creationId xmlns:a16="http://schemas.microsoft.com/office/drawing/2014/main" id="{AA84A97C-0653-4AF3-915A-01E56049FB19}"/>
              </a:ext>
            </a:extLst>
          </p:cNvPr>
          <p:cNvPicPr>
            <a:picLocks noChangeAspect="1"/>
          </p:cNvPicPr>
          <p:nvPr>
            <a:videoFile r:link="rId2"/>
            <p:custDataLst>
              <p:tags r:id="rId3"/>
            </p:custDataLst>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7"/>
          <a:stretch>
            <a:fillRect/>
          </a:stretch>
        </p:blipFill>
        <p:spPr>
          <a:xfrm>
            <a:off x="11861800" y="101600"/>
            <a:ext cx="228600" cy="228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7034"/>
    </mc:Choice>
    <mc:Fallback xmlns="">
      <p:transition spd="slow" advTm="1703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1"/>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pic>
        <p:nvPicPr>
          <p:cNvPr id="199" name="Shape 199"/>
          <p:cNvPicPr preferRelativeResize="0"/>
          <p:nvPr/>
        </p:nvPicPr>
        <p:blipFill rotWithShape="1">
          <a:blip r:embed="rId6">
            <a:alphaModFix/>
          </a:blip>
          <a:srcRect/>
          <a:stretch/>
        </p:blipFill>
        <p:spPr>
          <a:xfrm>
            <a:off x="1099594" y="1806434"/>
            <a:ext cx="8443610" cy="4165771"/>
          </a:xfrm>
          <a:prstGeom prst="rect">
            <a:avLst/>
          </a:prstGeom>
          <a:noFill/>
          <a:ln>
            <a:noFill/>
          </a:ln>
        </p:spPr>
      </p:pic>
      <p:sp>
        <p:nvSpPr>
          <p:cNvPr id="200" name="Shape 200"/>
          <p:cNvSpPr/>
          <p:nvPr/>
        </p:nvSpPr>
        <p:spPr>
          <a:xfrm>
            <a:off x="9624348" y="3311870"/>
            <a:ext cx="2523282" cy="1166804"/>
          </a:xfrm>
          <a:prstGeom prst="wedgeEllipseCallout">
            <a:avLst>
              <a:gd name="adj1" fmla="val -86064"/>
              <a:gd name="adj2" fmla="val -142829"/>
            </a:avLst>
          </a:prstGeom>
          <a:solidFill>
            <a:schemeClr val="accent1"/>
          </a:solidFill>
          <a:ln w="12700" cap="flat" cmpd="sng">
            <a:solidFill>
              <a:srgbClr val="42719B"/>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spcBef>
                <a:spcPts val="0"/>
              </a:spcBef>
              <a:buSzPct val="25000"/>
              <a:buNone/>
            </a:pPr>
            <a:r>
              <a:rPr lang="en-US" sz="1400" b="0" i="0" u="none" strike="noStrike" cap="none">
                <a:solidFill>
                  <a:schemeClr val="lt1"/>
                </a:solidFill>
                <a:latin typeface="Calibri"/>
                <a:ea typeface="Calibri"/>
                <a:cs typeface="Calibri"/>
                <a:sym typeface="Calibri"/>
              </a:rPr>
              <a:t>Most attacks were by White or European Americans!</a:t>
            </a:r>
          </a:p>
        </p:txBody>
      </p:sp>
      <p:sp>
        <p:nvSpPr>
          <p:cNvPr id="201" name="Shape 201"/>
          <p:cNvSpPr txBox="1">
            <a:spLocks noGrp="1"/>
          </p:cNvSpPr>
          <p:nvPr>
            <p:ph type="title"/>
          </p:nvPr>
        </p:nvSpPr>
        <p:spPr>
          <a:xfrm>
            <a:off x="1632030" y="168355"/>
            <a:ext cx="10515600" cy="1325563"/>
          </a:xfrm>
          <a:prstGeom prst="rect">
            <a:avLst/>
          </a:prstGeom>
          <a:noFill/>
          <a:ln>
            <a:noFill/>
          </a:ln>
        </p:spPr>
        <p:txBody>
          <a:bodyPr wrap="square" lIns="91425" tIns="45700" rIns="91425" bIns="45700" anchor="ctr" anchorCtr="0">
            <a:noAutofit/>
          </a:bodyPr>
          <a:lstStyle/>
          <a:p>
            <a:pPr marL="0" marR="0" lvl="0" indent="-279400" algn="l" rtl="0">
              <a:lnSpc>
                <a:spcPct val="90000"/>
              </a:lnSpc>
              <a:spcBef>
                <a:spcPts val="0"/>
              </a:spcBef>
              <a:buClr>
                <a:schemeClr val="dk1"/>
              </a:buClr>
              <a:buSzPct val="100000"/>
              <a:buFont typeface="Calibri"/>
              <a:buNone/>
            </a:pPr>
            <a:r>
              <a:rPr lang="en-US" sz="4400" b="0" i="0" u="none" strike="noStrike" cap="none">
                <a:solidFill>
                  <a:schemeClr val="dk1"/>
                </a:solidFill>
                <a:latin typeface="Calibri"/>
                <a:ea typeface="Calibri"/>
                <a:cs typeface="Calibri"/>
                <a:sym typeface="Calibri"/>
              </a:rPr>
              <a:t>Number of Attacks by Races</a:t>
            </a:r>
          </a:p>
        </p:txBody>
      </p:sp>
      <p:pic>
        <p:nvPicPr>
          <p:cNvPr id="3" name="tmpB35E">
            <a:hlinkClick r:id="" action="ppaction://media"/>
            <a:extLst>
              <a:ext uri="{FF2B5EF4-FFF2-40B4-BE49-F238E27FC236}">
                <a16:creationId xmlns:a16="http://schemas.microsoft.com/office/drawing/2014/main" id="{FD037168-1DE2-44F1-9209-8DF847153AFE}"/>
              </a:ext>
            </a:extLst>
          </p:cNvPr>
          <p:cNvPicPr>
            <a:picLocks noChangeAspect="1"/>
          </p:cNvPicPr>
          <p:nvPr>
            <a:videoFile r:link="rId1"/>
            <p:custDataLst>
              <p:tags r:id="rId2"/>
            </p:custDataLst>
            <p:extLst>
              <p:ext uri="{DAA4B4D4-6D71-4841-9C94-3DE7FCFB9230}">
                <p14:media xmlns:p14="http://schemas.microsoft.com/office/powerpoint/2010/main" r:embed="rId3">
                  <p14:trim end="40.1859"/>
                </p14:media>
              </p:ext>
              <p:ext uri="{42D2F446-02D8-4167-A562-619A0277C38B}">
                <p15:isNarration xmlns:p15="http://schemas.microsoft.com/office/powerpoint/2012/main" val="1"/>
              </p:ext>
            </p:extLst>
          </p:nvPr>
        </p:nvPicPr>
        <p:blipFill>
          <a:blip r:embed="rId7"/>
          <a:stretch>
            <a:fillRect/>
          </a:stretch>
        </p:blipFill>
        <p:spPr>
          <a:xfrm>
            <a:off x="11861800" y="101600"/>
            <a:ext cx="228600" cy="228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6027"/>
    </mc:Choice>
    <mc:Fallback xmlns="">
      <p:transition spd="slow" advTm="1602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1"/>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pic>
        <p:nvPicPr>
          <p:cNvPr id="206" name="Shape 206"/>
          <p:cNvPicPr preferRelativeResize="0"/>
          <p:nvPr/>
        </p:nvPicPr>
        <p:blipFill rotWithShape="1">
          <a:blip r:embed="rId6">
            <a:alphaModFix/>
          </a:blip>
          <a:srcRect/>
          <a:stretch/>
        </p:blipFill>
        <p:spPr>
          <a:xfrm>
            <a:off x="1319514" y="1493918"/>
            <a:ext cx="8036211" cy="4176911"/>
          </a:xfrm>
          <a:prstGeom prst="rect">
            <a:avLst/>
          </a:prstGeom>
          <a:noFill/>
          <a:ln>
            <a:noFill/>
          </a:ln>
        </p:spPr>
      </p:pic>
      <p:sp>
        <p:nvSpPr>
          <p:cNvPr id="207" name="Shape 207"/>
          <p:cNvSpPr/>
          <p:nvPr/>
        </p:nvSpPr>
        <p:spPr>
          <a:xfrm>
            <a:off x="9624348" y="3311870"/>
            <a:ext cx="2523282" cy="1166804"/>
          </a:xfrm>
          <a:prstGeom prst="wedgeEllipseCallout">
            <a:avLst>
              <a:gd name="adj1" fmla="val -78266"/>
              <a:gd name="adj2" fmla="val -158701"/>
            </a:avLst>
          </a:prstGeom>
          <a:solidFill>
            <a:schemeClr val="accent1"/>
          </a:solidFill>
          <a:ln w="12700" cap="flat" cmpd="sng">
            <a:solidFill>
              <a:srgbClr val="42719B"/>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spcBef>
                <a:spcPts val="0"/>
              </a:spcBef>
              <a:buSzPct val="25000"/>
              <a:buNone/>
            </a:pPr>
            <a:r>
              <a:rPr lang="en-US" sz="1400" b="0" i="0" u="none" strike="noStrike" cap="none">
                <a:solidFill>
                  <a:schemeClr val="lt1"/>
                </a:solidFill>
                <a:latin typeface="Calibri"/>
                <a:ea typeface="Calibri"/>
                <a:cs typeface="Calibri"/>
                <a:sym typeface="Calibri"/>
              </a:rPr>
              <a:t>Frustration, Anger, Psyco causes are way more than Terrorism! </a:t>
            </a:r>
          </a:p>
        </p:txBody>
      </p:sp>
      <p:sp>
        <p:nvSpPr>
          <p:cNvPr id="208" name="Shape 208"/>
          <p:cNvSpPr txBox="1">
            <a:spLocks noGrp="1"/>
          </p:cNvSpPr>
          <p:nvPr>
            <p:ph type="title"/>
          </p:nvPr>
        </p:nvSpPr>
        <p:spPr>
          <a:xfrm>
            <a:off x="1632030" y="168355"/>
            <a:ext cx="10515600" cy="1325563"/>
          </a:xfrm>
          <a:prstGeom prst="rect">
            <a:avLst/>
          </a:prstGeom>
          <a:noFill/>
          <a:ln>
            <a:noFill/>
          </a:ln>
        </p:spPr>
        <p:txBody>
          <a:bodyPr wrap="square" lIns="91425" tIns="45700" rIns="91425" bIns="45700" anchor="ctr" anchorCtr="0">
            <a:noAutofit/>
          </a:bodyPr>
          <a:lstStyle/>
          <a:p>
            <a:pPr marL="0" marR="0" lvl="0" indent="-279400" algn="l" rtl="0">
              <a:lnSpc>
                <a:spcPct val="90000"/>
              </a:lnSpc>
              <a:spcBef>
                <a:spcPts val="0"/>
              </a:spcBef>
              <a:buClr>
                <a:schemeClr val="dk1"/>
              </a:buClr>
              <a:buSzPct val="100000"/>
              <a:buFont typeface="Calibri"/>
              <a:buNone/>
            </a:pPr>
            <a:r>
              <a:rPr lang="en-US" sz="4400" b="0" i="0" u="none" strike="noStrike" cap="none">
                <a:solidFill>
                  <a:schemeClr val="dk1"/>
                </a:solidFill>
                <a:latin typeface="Calibri"/>
                <a:ea typeface="Calibri"/>
                <a:cs typeface="Calibri"/>
                <a:sym typeface="Calibri"/>
              </a:rPr>
              <a:t>Causes of Attacks </a:t>
            </a:r>
          </a:p>
        </p:txBody>
      </p:sp>
      <p:sp>
        <p:nvSpPr>
          <p:cNvPr id="209" name="Shape 209"/>
          <p:cNvSpPr txBox="1"/>
          <p:nvPr/>
        </p:nvSpPr>
        <p:spPr>
          <a:xfrm>
            <a:off x="486137" y="5927294"/>
            <a:ext cx="11380936" cy="369332"/>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US" sz="1800" b="0" i="0" u="none" strike="noStrike" cap="none" dirty="0">
                <a:solidFill>
                  <a:srgbClr val="C00000"/>
                </a:solidFill>
                <a:latin typeface="Calibri"/>
                <a:ea typeface="Calibri"/>
                <a:cs typeface="Calibri"/>
                <a:sym typeface="Calibri"/>
              </a:rPr>
              <a:t>We need to fix Mental Illness issue to reduce number of Attacks </a:t>
            </a:r>
            <a:r>
              <a:rPr lang="en-US" sz="1800" dirty="0">
                <a:solidFill>
                  <a:srgbClr val="C00000"/>
                </a:solidFill>
                <a:latin typeface="Calibri"/>
                <a:ea typeface="Calibri"/>
                <a:cs typeface="Calibri"/>
                <a:sym typeface="Calibri"/>
              </a:rPr>
              <a:t>in US</a:t>
            </a:r>
            <a:r>
              <a:rPr lang="en-US" sz="1800" b="0" i="0" u="none" strike="noStrike" cap="none" dirty="0">
                <a:solidFill>
                  <a:srgbClr val="C00000"/>
                </a:solidFill>
                <a:latin typeface="Calibri"/>
                <a:ea typeface="Calibri"/>
                <a:cs typeface="Calibri"/>
                <a:sym typeface="Calibri"/>
              </a:rPr>
              <a:t>!</a:t>
            </a:r>
          </a:p>
        </p:txBody>
      </p:sp>
      <p:pic>
        <p:nvPicPr>
          <p:cNvPr id="2" name="tmp4502">
            <a:hlinkClick r:id="" action="ppaction://media"/>
            <a:extLst>
              <a:ext uri="{FF2B5EF4-FFF2-40B4-BE49-F238E27FC236}">
                <a16:creationId xmlns:a16="http://schemas.microsoft.com/office/drawing/2014/main" id="{32DA592A-471B-4327-9250-7FA84DEA11F0}"/>
              </a:ext>
            </a:extLst>
          </p:cNvPr>
          <p:cNvPicPr>
            <a:picLocks noChangeAspect="1"/>
          </p:cNvPicPr>
          <p:nvPr>
            <a:videoFile r:link="rId1"/>
            <p:custDataLst>
              <p:tags r:id="rId2"/>
            </p:custDataLst>
            <p:extLst>
              <p:ext uri="{DAA4B4D4-6D71-4841-9C94-3DE7FCFB9230}">
                <p14:media xmlns:p14="http://schemas.microsoft.com/office/powerpoint/2010/main" r:embed="rId3">
                  <p14:trim end="34.8979"/>
                </p14:media>
              </p:ext>
              <p:ext uri="{42D2F446-02D8-4167-A562-619A0277C38B}">
                <p15:isNarration xmlns:p15="http://schemas.microsoft.com/office/powerpoint/2012/main" val="1"/>
              </p:ext>
            </p:extLst>
          </p:nvPr>
        </p:nvPicPr>
        <p:blipFill>
          <a:blip r:embed="rId7"/>
          <a:stretch>
            <a:fillRect/>
          </a:stretch>
        </p:blipFill>
        <p:spPr>
          <a:xfrm>
            <a:off x="11861800" y="101600"/>
            <a:ext cx="228600" cy="228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0120"/>
    </mc:Choice>
    <mc:Fallback>
      <p:transition spd="slow" advTm="201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1"/>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pic>
        <p:nvPicPr>
          <p:cNvPr id="214" name="Shape 214"/>
          <p:cNvPicPr preferRelativeResize="0"/>
          <p:nvPr/>
        </p:nvPicPr>
        <p:blipFill rotWithShape="1">
          <a:blip r:embed="rId6">
            <a:alphaModFix/>
          </a:blip>
          <a:srcRect/>
          <a:stretch/>
        </p:blipFill>
        <p:spPr>
          <a:xfrm>
            <a:off x="898588" y="1627495"/>
            <a:ext cx="3727759" cy="2944505"/>
          </a:xfrm>
          <a:prstGeom prst="rect">
            <a:avLst/>
          </a:prstGeom>
          <a:noFill/>
          <a:ln>
            <a:noFill/>
          </a:ln>
        </p:spPr>
      </p:pic>
      <p:sp>
        <p:nvSpPr>
          <p:cNvPr id="215" name="Shape 215"/>
          <p:cNvSpPr/>
          <p:nvPr/>
        </p:nvSpPr>
        <p:spPr>
          <a:xfrm>
            <a:off x="2129678" y="4848464"/>
            <a:ext cx="1900831" cy="1166804"/>
          </a:xfrm>
          <a:prstGeom prst="wedgeEllipseCallout">
            <a:avLst>
              <a:gd name="adj1" fmla="val -65910"/>
              <a:gd name="adj2" fmla="val -173566"/>
            </a:avLst>
          </a:prstGeom>
          <a:solidFill>
            <a:schemeClr val="accent1"/>
          </a:solidFill>
          <a:ln w="12700" cap="flat" cmpd="sng">
            <a:solidFill>
              <a:srgbClr val="42719B"/>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spcBef>
                <a:spcPts val="0"/>
              </a:spcBef>
              <a:buSzPct val="25000"/>
              <a:buNone/>
            </a:pPr>
            <a:r>
              <a:rPr lang="en-US" sz="1500" dirty="0">
                <a:solidFill>
                  <a:schemeClr val="lt1"/>
                </a:solidFill>
                <a:latin typeface="Calibri"/>
                <a:ea typeface="Calibri"/>
                <a:cs typeface="Calibri"/>
                <a:sym typeface="Calibri"/>
              </a:rPr>
              <a:t>Weekday attacks are 2.5 times higher than Weekends!</a:t>
            </a:r>
          </a:p>
        </p:txBody>
      </p:sp>
      <p:sp>
        <p:nvSpPr>
          <p:cNvPr id="216" name="Shape 216"/>
          <p:cNvSpPr txBox="1">
            <a:spLocks noGrp="1"/>
          </p:cNvSpPr>
          <p:nvPr>
            <p:ph type="title"/>
          </p:nvPr>
        </p:nvSpPr>
        <p:spPr>
          <a:xfrm>
            <a:off x="1117739" y="215900"/>
            <a:ext cx="3924708" cy="1325563"/>
          </a:xfrm>
          <a:prstGeom prst="rect">
            <a:avLst/>
          </a:prstGeom>
          <a:noFill/>
          <a:ln>
            <a:noFill/>
          </a:ln>
        </p:spPr>
        <p:txBody>
          <a:bodyPr wrap="square" lIns="91425" tIns="45700" rIns="91425" bIns="45700" anchor="ctr" anchorCtr="0">
            <a:noAutofit/>
          </a:bodyPr>
          <a:lstStyle/>
          <a:p>
            <a:pPr lvl="0" indent="-279400"/>
            <a:r>
              <a:rPr lang="en-US" sz="2400" b="0" i="0" u="none" strike="noStrike" cap="none" dirty="0">
                <a:solidFill>
                  <a:schemeClr val="dk1"/>
                </a:solidFill>
                <a:latin typeface="Calibri"/>
                <a:ea typeface="Calibri"/>
                <a:cs typeface="Calibri"/>
                <a:sym typeface="Calibri"/>
              </a:rPr>
              <a:t>Overall #Attacks </a:t>
            </a:r>
            <a:r>
              <a:rPr lang="en-US" sz="2400" dirty="0"/>
              <a:t>on Weekdays </a:t>
            </a:r>
            <a:r>
              <a:rPr lang="en-US" sz="2400" b="0" i="0" u="none" strike="noStrike" cap="none" dirty="0">
                <a:solidFill>
                  <a:schemeClr val="dk1"/>
                </a:solidFill>
                <a:latin typeface="Calibri"/>
                <a:ea typeface="Calibri"/>
                <a:cs typeface="Calibri"/>
                <a:sym typeface="Calibri"/>
              </a:rPr>
              <a:t>/ Weekends</a:t>
            </a:r>
          </a:p>
        </p:txBody>
      </p:sp>
      <p:pic>
        <p:nvPicPr>
          <p:cNvPr id="6" name="Shape 221">
            <a:extLst>
              <a:ext uri="{FF2B5EF4-FFF2-40B4-BE49-F238E27FC236}">
                <a16:creationId xmlns:a16="http://schemas.microsoft.com/office/drawing/2014/main" id="{9A587384-F1F6-4075-9479-E47360422A73}"/>
              </a:ext>
            </a:extLst>
          </p:cNvPr>
          <p:cNvPicPr preferRelativeResize="0"/>
          <p:nvPr/>
        </p:nvPicPr>
        <p:blipFill rotWithShape="1">
          <a:blip r:embed="rId7">
            <a:alphaModFix/>
          </a:blip>
          <a:srcRect/>
          <a:stretch/>
        </p:blipFill>
        <p:spPr>
          <a:xfrm>
            <a:off x="6587501" y="1627495"/>
            <a:ext cx="4705911" cy="2744041"/>
          </a:xfrm>
          <a:prstGeom prst="rect">
            <a:avLst/>
          </a:prstGeom>
          <a:noFill/>
          <a:ln>
            <a:noFill/>
          </a:ln>
        </p:spPr>
      </p:pic>
      <p:sp>
        <p:nvSpPr>
          <p:cNvPr id="7" name="Shape 222">
            <a:extLst>
              <a:ext uri="{FF2B5EF4-FFF2-40B4-BE49-F238E27FC236}">
                <a16:creationId xmlns:a16="http://schemas.microsoft.com/office/drawing/2014/main" id="{A7F0EFD1-1C76-4C85-B05B-2244597B69BA}"/>
              </a:ext>
            </a:extLst>
          </p:cNvPr>
          <p:cNvSpPr/>
          <p:nvPr/>
        </p:nvSpPr>
        <p:spPr>
          <a:xfrm>
            <a:off x="9809029" y="4714887"/>
            <a:ext cx="1785485" cy="1166804"/>
          </a:xfrm>
          <a:prstGeom prst="wedgeEllipseCallout">
            <a:avLst>
              <a:gd name="adj1" fmla="val -122778"/>
              <a:gd name="adj2" fmla="val -169003"/>
            </a:avLst>
          </a:prstGeom>
          <a:solidFill>
            <a:schemeClr val="accent1"/>
          </a:solidFill>
          <a:ln w="12700" cap="flat" cmpd="sng">
            <a:solidFill>
              <a:srgbClr val="42719B"/>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spcBef>
                <a:spcPts val="0"/>
              </a:spcBef>
              <a:buSzPct val="25000"/>
              <a:buNone/>
            </a:pPr>
            <a:r>
              <a:rPr lang="en-US" sz="1500" dirty="0">
                <a:solidFill>
                  <a:schemeClr val="lt1"/>
                </a:solidFill>
                <a:latin typeface="Calibri"/>
                <a:ea typeface="Calibri"/>
                <a:cs typeface="Calibri"/>
                <a:sym typeface="Calibri"/>
              </a:rPr>
              <a:t>Most attacks (90%) were made by Men!</a:t>
            </a:r>
          </a:p>
        </p:txBody>
      </p:sp>
      <p:sp>
        <p:nvSpPr>
          <p:cNvPr id="8" name="Shape 216">
            <a:extLst>
              <a:ext uri="{FF2B5EF4-FFF2-40B4-BE49-F238E27FC236}">
                <a16:creationId xmlns:a16="http://schemas.microsoft.com/office/drawing/2014/main" id="{B3C15510-FE51-4214-B859-F4D870C29796}"/>
              </a:ext>
            </a:extLst>
          </p:cNvPr>
          <p:cNvSpPr txBox="1">
            <a:spLocks/>
          </p:cNvSpPr>
          <p:nvPr/>
        </p:nvSpPr>
        <p:spPr>
          <a:xfrm>
            <a:off x="6777063" y="215899"/>
            <a:ext cx="3924708" cy="1325563"/>
          </a:xfrm>
          <a:prstGeom prst="rect">
            <a:avLst/>
          </a:prstGeom>
          <a:noFill/>
          <a:ln>
            <a:noFill/>
          </a:ln>
        </p:spPr>
        <p:txBody>
          <a:bodyPr wrap="square" lIns="91425" tIns="45700" rIns="91425" bIns="45700" anchor="ctr" anchorCtr="0">
            <a:noAutofit/>
          </a:bodyPr>
          <a:lstStyle>
            <a:defPPr marR="0" lvl="0" algn="l" rtl="0">
              <a:lnSpc>
                <a:spcPct val="100000"/>
              </a:lnSpc>
              <a:spcBef>
                <a:spcPts val="0"/>
              </a:spcBef>
              <a:spcAft>
                <a:spcPts val="0"/>
              </a:spcAft>
            </a:defPPr>
            <a:lvl1pPr marL="0" marR="0" lvl="0" indent="0" algn="l" rtl="0">
              <a:lnSpc>
                <a:spcPct val="90000"/>
              </a:lnSpc>
              <a:spcBef>
                <a:spcPts val="0"/>
              </a:spcBef>
              <a:spcAft>
                <a:spcPts val="0"/>
              </a:spcAft>
              <a:buClr>
                <a:schemeClr val="dk1"/>
              </a:buClr>
              <a:buSzPct val="100000"/>
              <a:buFont typeface="Calibri"/>
              <a:buNone/>
              <a:defRPr sz="4400" b="0" i="0" u="none" strike="noStrike" cap="none">
                <a:solidFill>
                  <a:schemeClr val="dk1"/>
                </a:solidFill>
                <a:latin typeface="Calibri"/>
                <a:ea typeface="Calibri"/>
                <a:cs typeface="Calibri"/>
                <a:sym typeface="Calibri"/>
              </a:defRPr>
            </a:lvl1pPr>
            <a:lvl2pPr lvl="1" indent="0">
              <a:spcBef>
                <a:spcPts val="0"/>
              </a:spcBef>
              <a:buSzPct val="77777"/>
              <a:buNone/>
              <a:defRPr sz="1800"/>
            </a:lvl2pPr>
            <a:lvl3pPr lvl="2" indent="0">
              <a:spcBef>
                <a:spcPts val="0"/>
              </a:spcBef>
              <a:buSzPct val="77777"/>
              <a:buNone/>
              <a:defRPr sz="1800"/>
            </a:lvl3pPr>
            <a:lvl4pPr lvl="3" indent="0">
              <a:spcBef>
                <a:spcPts val="0"/>
              </a:spcBef>
              <a:buSzPct val="77777"/>
              <a:buNone/>
              <a:defRPr sz="1800"/>
            </a:lvl4pPr>
            <a:lvl5pPr lvl="4" indent="0">
              <a:spcBef>
                <a:spcPts val="0"/>
              </a:spcBef>
              <a:buSzPct val="77777"/>
              <a:buNone/>
              <a:defRPr sz="1800"/>
            </a:lvl5pPr>
            <a:lvl6pPr lvl="5" indent="0">
              <a:spcBef>
                <a:spcPts val="0"/>
              </a:spcBef>
              <a:buSzPct val="77777"/>
              <a:buNone/>
              <a:defRPr sz="1800"/>
            </a:lvl6pPr>
            <a:lvl7pPr lvl="6" indent="0">
              <a:spcBef>
                <a:spcPts val="0"/>
              </a:spcBef>
              <a:buSzPct val="77777"/>
              <a:buNone/>
              <a:defRPr sz="1800"/>
            </a:lvl7pPr>
            <a:lvl8pPr lvl="7" indent="0">
              <a:spcBef>
                <a:spcPts val="0"/>
              </a:spcBef>
              <a:buSzPct val="77777"/>
              <a:buNone/>
              <a:defRPr sz="1800"/>
            </a:lvl8pPr>
            <a:lvl9pPr lvl="8" indent="0">
              <a:spcBef>
                <a:spcPts val="0"/>
              </a:spcBef>
              <a:buSzPct val="77777"/>
              <a:buNone/>
              <a:defRPr sz="1800"/>
            </a:lvl9pPr>
          </a:lstStyle>
          <a:p>
            <a:pPr indent="-279400"/>
            <a:r>
              <a:rPr lang="en-US" sz="2400" dirty="0"/>
              <a:t>Number of Attacks by Gender</a:t>
            </a:r>
          </a:p>
        </p:txBody>
      </p:sp>
      <p:pic>
        <p:nvPicPr>
          <p:cNvPr id="3" name="tmp8B5E">
            <a:hlinkClick r:id="" action="ppaction://media"/>
            <a:extLst>
              <a:ext uri="{FF2B5EF4-FFF2-40B4-BE49-F238E27FC236}">
                <a16:creationId xmlns:a16="http://schemas.microsoft.com/office/drawing/2014/main" id="{6BD2CF2F-7C2E-449C-BD3A-B98315266B7C}"/>
              </a:ext>
            </a:extLst>
          </p:cNvPr>
          <p:cNvPicPr>
            <a:picLocks noChangeAspect="1"/>
          </p:cNvPicPr>
          <p:nvPr>
            <a:videoFile r:link="rId1"/>
            <p:custDataLst>
              <p:tags r:id="rId2"/>
            </p:custDataLst>
            <p:extLst>
              <p:ext uri="{DAA4B4D4-6D71-4841-9C94-3DE7FCFB9230}">
                <p14:media xmlns:p14="http://schemas.microsoft.com/office/powerpoint/2010/main" r:embed="rId3">
                  <p14:trim end="49.7913"/>
                </p14:media>
              </p:ext>
              <p:ext uri="{42D2F446-02D8-4167-A562-619A0277C38B}">
                <p15:isNarration xmlns:p15="http://schemas.microsoft.com/office/powerpoint/2012/main" val="1"/>
              </p:ext>
            </p:extLst>
          </p:nvPr>
        </p:nvPicPr>
        <p:blipFill>
          <a:blip r:embed="rId8"/>
          <a:stretch>
            <a:fillRect/>
          </a:stretch>
        </p:blipFill>
        <p:spPr>
          <a:xfrm>
            <a:off x="11861800" y="101600"/>
            <a:ext cx="228600" cy="228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3472"/>
    </mc:Choice>
    <mc:Fallback>
      <p:transition spd="slow" advTm="2347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1"/>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3" name="Shape 223"/>
          <p:cNvSpPr txBox="1">
            <a:spLocks noGrp="1"/>
          </p:cNvSpPr>
          <p:nvPr>
            <p:ph type="title"/>
          </p:nvPr>
        </p:nvSpPr>
        <p:spPr>
          <a:xfrm>
            <a:off x="1632030" y="168355"/>
            <a:ext cx="10515600" cy="1325563"/>
          </a:xfrm>
          <a:prstGeom prst="rect">
            <a:avLst/>
          </a:prstGeom>
          <a:noFill/>
          <a:ln>
            <a:noFill/>
          </a:ln>
        </p:spPr>
        <p:txBody>
          <a:bodyPr wrap="square" lIns="91425" tIns="45700" rIns="91425" bIns="45700" anchor="ctr" anchorCtr="0">
            <a:noAutofit/>
          </a:bodyPr>
          <a:lstStyle/>
          <a:p>
            <a:pPr lvl="0" indent="-279400"/>
            <a:r>
              <a:rPr lang="en-US" dirty="0"/>
              <a:t>Shooting Fatalities over US Map</a:t>
            </a:r>
            <a:endParaRPr lang="en-US" sz="4400" b="0" i="0" u="none" strike="noStrike" cap="none" dirty="0">
              <a:solidFill>
                <a:schemeClr val="dk1"/>
              </a:solidFill>
              <a:latin typeface="Calibri"/>
              <a:ea typeface="Calibri"/>
              <a:cs typeface="Calibri"/>
              <a:sym typeface="Calibri"/>
            </a:endParaRPr>
          </a:p>
        </p:txBody>
      </p:sp>
      <p:pic>
        <p:nvPicPr>
          <p:cNvPr id="7" name="Picture 6">
            <a:extLst>
              <a:ext uri="{FF2B5EF4-FFF2-40B4-BE49-F238E27FC236}">
                <a16:creationId xmlns:a16="http://schemas.microsoft.com/office/drawing/2014/main" id="{383090D1-3B6F-458E-99FF-BD8FDE7718A8}"/>
              </a:ext>
            </a:extLst>
          </p:cNvPr>
          <p:cNvPicPr/>
          <p:nvPr/>
        </p:nvPicPr>
        <p:blipFill>
          <a:blip r:embed="rId6"/>
          <a:stretch>
            <a:fillRect/>
          </a:stretch>
        </p:blipFill>
        <p:spPr>
          <a:xfrm>
            <a:off x="2380527" y="1506538"/>
            <a:ext cx="7430946" cy="4683247"/>
          </a:xfrm>
          <a:prstGeom prst="rect">
            <a:avLst/>
          </a:prstGeom>
        </p:spPr>
      </p:pic>
      <p:sp>
        <p:nvSpPr>
          <p:cNvPr id="8" name="Shape 222">
            <a:extLst>
              <a:ext uri="{FF2B5EF4-FFF2-40B4-BE49-F238E27FC236}">
                <a16:creationId xmlns:a16="http://schemas.microsoft.com/office/drawing/2014/main" id="{D32DAF18-DB16-445A-85E8-265DBB2DE965}"/>
              </a:ext>
            </a:extLst>
          </p:cNvPr>
          <p:cNvSpPr/>
          <p:nvPr/>
        </p:nvSpPr>
        <p:spPr>
          <a:xfrm>
            <a:off x="700266" y="3808070"/>
            <a:ext cx="2169543" cy="1017148"/>
          </a:xfrm>
          <a:prstGeom prst="wedgeEllipseCallout">
            <a:avLst>
              <a:gd name="adj1" fmla="val 83622"/>
              <a:gd name="adj2" fmla="val -31918"/>
            </a:avLst>
          </a:prstGeom>
          <a:solidFill>
            <a:schemeClr val="accent1"/>
          </a:solidFill>
          <a:ln w="12700" cap="flat" cmpd="sng">
            <a:solidFill>
              <a:srgbClr val="42719B"/>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spcBef>
                <a:spcPts val="0"/>
              </a:spcBef>
              <a:buSzPct val="25000"/>
              <a:buNone/>
            </a:pPr>
            <a:r>
              <a:rPr lang="en-US" sz="1500" dirty="0">
                <a:solidFill>
                  <a:schemeClr val="lt1"/>
                </a:solidFill>
                <a:latin typeface="Calibri"/>
                <a:ea typeface="Calibri"/>
                <a:cs typeface="Calibri"/>
                <a:sym typeface="Calibri"/>
              </a:rPr>
              <a:t>Highest fatalities so far in Vegas, NV in 2017</a:t>
            </a:r>
          </a:p>
        </p:txBody>
      </p:sp>
      <p:pic>
        <p:nvPicPr>
          <p:cNvPr id="5" name="tmpF36D">
            <a:hlinkClick r:id="" action="ppaction://media"/>
            <a:extLst>
              <a:ext uri="{FF2B5EF4-FFF2-40B4-BE49-F238E27FC236}">
                <a16:creationId xmlns:a16="http://schemas.microsoft.com/office/drawing/2014/main" id="{4F57CBF9-CC2C-4B05-918F-980124F8BFCD}"/>
              </a:ext>
            </a:extLst>
          </p:cNvPr>
          <p:cNvPicPr>
            <a:picLocks noChangeAspect="1"/>
          </p:cNvPicPr>
          <p:nvPr>
            <a:videoFile r:link="rId1"/>
            <p:custDataLst>
              <p:tags r:id="rId2"/>
            </p:custDataLst>
            <p:extLst>
              <p:ext uri="{DAA4B4D4-6D71-4841-9C94-3DE7FCFB9230}">
                <p14:media xmlns:p14="http://schemas.microsoft.com/office/powerpoint/2010/main" r:embed="rId3">
                  <p14:trim end="22.043"/>
                </p14:media>
              </p:ext>
              <p:ext uri="{42D2F446-02D8-4167-A562-619A0277C38B}">
                <p15:isNarration xmlns:p15="http://schemas.microsoft.com/office/powerpoint/2012/main" val="1"/>
              </p:ext>
            </p:extLst>
          </p:nvPr>
        </p:nvPicPr>
        <p:blipFill>
          <a:blip r:embed="rId7"/>
          <a:stretch>
            <a:fillRect/>
          </a:stretch>
        </p:blipFill>
        <p:spPr>
          <a:xfrm>
            <a:off x="11861800" y="101600"/>
            <a:ext cx="228600" cy="228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9118"/>
    </mc:Choice>
    <mc:Fallback>
      <p:transition spd="slow" advTm="2911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1"/>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A0B58A-832F-498F-9CF8-0629D9394085}"/>
              </a:ext>
            </a:extLst>
          </p:cNvPr>
          <p:cNvSpPr>
            <a:spLocks noGrp="1"/>
          </p:cNvSpPr>
          <p:nvPr>
            <p:ph type="title"/>
          </p:nvPr>
        </p:nvSpPr>
        <p:spPr/>
        <p:txBody>
          <a:bodyPr/>
          <a:lstStyle/>
          <a:p>
            <a:r>
              <a:rPr lang="en-US" dirty="0"/>
              <a:t>Top 10 cities impacted by Mass Shootings </a:t>
            </a:r>
          </a:p>
        </p:txBody>
      </p:sp>
      <p:pic>
        <p:nvPicPr>
          <p:cNvPr id="4" name="Picture 3">
            <a:extLst>
              <a:ext uri="{FF2B5EF4-FFF2-40B4-BE49-F238E27FC236}">
                <a16:creationId xmlns:a16="http://schemas.microsoft.com/office/drawing/2014/main" id="{06C48EE3-BEF1-4469-8B39-C4F213C60F94}"/>
              </a:ext>
            </a:extLst>
          </p:cNvPr>
          <p:cNvPicPr/>
          <p:nvPr/>
        </p:nvPicPr>
        <p:blipFill>
          <a:blip r:embed="rId5"/>
          <a:stretch>
            <a:fillRect/>
          </a:stretch>
        </p:blipFill>
        <p:spPr>
          <a:xfrm>
            <a:off x="838201" y="1687081"/>
            <a:ext cx="10401886" cy="4489881"/>
          </a:xfrm>
          <a:prstGeom prst="rect">
            <a:avLst/>
          </a:prstGeom>
        </p:spPr>
      </p:pic>
      <p:sp>
        <p:nvSpPr>
          <p:cNvPr id="5" name="Shape 222">
            <a:extLst>
              <a:ext uri="{FF2B5EF4-FFF2-40B4-BE49-F238E27FC236}">
                <a16:creationId xmlns:a16="http://schemas.microsoft.com/office/drawing/2014/main" id="{4233FE89-3F0D-4083-B887-42677010425D}"/>
              </a:ext>
            </a:extLst>
          </p:cNvPr>
          <p:cNvSpPr/>
          <p:nvPr/>
        </p:nvSpPr>
        <p:spPr>
          <a:xfrm>
            <a:off x="23507" y="1155010"/>
            <a:ext cx="1401962" cy="1064142"/>
          </a:xfrm>
          <a:prstGeom prst="wedgeEllipseCallout">
            <a:avLst>
              <a:gd name="adj1" fmla="val 63561"/>
              <a:gd name="adj2" fmla="val 50647"/>
            </a:avLst>
          </a:prstGeom>
          <a:solidFill>
            <a:schemeClr val="accent1"/>
          </a:solidFill>
          <a:ln w="12700" cap="flat" cmpd="sng">
            <a:solidFill>
              <a:srgbClr val="42719B"/>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spcBef>
                <a:spcPts val="0"/>
              </a:spcBef>
              <a:buSzPct val="25000"/>
              <a:buNone/>
            </a:pPr>
            <a:r>
              <a:rPr lang="en-US" sz="1500" dirty="0">
                <a:solidFill>
                  <a:schemeClr val="lt1"/>
                </a:solidFill>
                <a:latin typeface="Calibri"/>
                <a:ea typeface="Calibri"/>
                <a:cs typeface="Calibri"/>
                <a:sym typeface="Calibri"/>
              </a:rPr>
              <a:t>Most impacted city so far is Seattle!</a:t>
            </a:r>
          </a:p>
        </p:txBody>
      </p:sp>
      <p:pic>
        <p:nvPicPr>
          <p:cNvPr id="6" name="tmp3AB4">
            <a:hlinkClick r:id="" action="ppaction://media"/>
            <a:extLst>
              <a:ext uri="{FF2B5EF4-FFF2-40B4-BE49-F238E27FC236}">
                <a16:creationId xmlns:a16="http://schemas.microsoft.com/office/drawing/2014/main" id="{E38AFF56-61AE-4870-9EC0-8413CD31D043}"/>
              </a:ext>
            </a:extLst>
          </p:cNvPr>
          <p:cNvPicPr>
            <a:picLocks noChangeAspect="1"/>
          </p:cNvPicPr>
          <p:nvPr>
            <a:videoFile r:link="rId1"/>
            <p:custDataLst>
              <p:tags r:id="rId2"/>
            </p:custDataLst>
            <p:extLst>
              <p:ext uri="{DAA4B4D4-6D71-4841-9C94-3DE7FCFB9230}">
                <p14:media xmlns:p14="http://schemas.microsoft.com/office/powerpoint/2010/main" r:embed="rId3">
                  <p14:trim end="34.721"/>
                </p14:media>
              </p:ext>
              <p:ext uri="{42D2F446-02D8-4167-A562-619A0277C38B}">
                <p15:isNarration xmlns:p15="http://schemas.microsoft.com/office/powerpoint/2012/main" val="1"/>
              </p:ext>
            </p:extLst>
          </p:nvPr>
        </p:nvPicPr>
        <p:blipFill>
          <a:blip r:embed="rId6"/>
          <a:stretch>
            <a:fillRect/>
          </a:stretch>
        </p:blipFill>
        <p:spPr>
          <a:xfrm>
            <a:off x="11861800" y="101600"/>
            <a:ext cx="228600" cy="228600"/>
          </a:xfrm>
          <a:prstGeom prst="rect">
            <a:avLst/>
          </a:prstGeom>
        </p:spPr>
      </p:pic>
    </p:spTree>
    <p:extLst>
      <p:ext uri="{BB962C8B-B14F-4D97-AF65-F5344CB8AC3E}">
        <p14:creationId xmlns:p14="http://schemas.microsoft.com/office/powerpoint/2010/main" val="3776629972"/>
      </p:ext>
    </p:extLst>
  </p:cSld>
  <p:clrMapOvr>
    <a:masterClrMapping/>
  </p:clrMapOvr>
  <mc:AlternateContent xmlns:mc="http://schemas.openxmlformats.org/markup-compatibility/2006">
    <mc:Choice xmlns:p14="http://schemas.microsoft.com/office/powerpoint/2010/main" Requires="p14">
      <p:transition spd="slow" p14:dur="2000" advTm="18517"/>
    </mc:Choice>
    <mc:Fallback>
      <p:transition spd="slow" advTm="185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1"/>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Shape 94"/>
          <p:cNvSpPr txBox="1">
            <a:spLocks noGrp="1"/>
          </p:cNvSpPr>
          <p:nvPr>
            <p:ph type="title"/>
          </p:nvPr>
        </p:nvSpPr>
        <p:spPr>
          <a:xfrm>
            <a:off x="838200" y="365125"/>
            <a:ext cx="10515600" cy="1325563"/>
          </a:xfrm>
          <a:prstGeom prst="rect">
            <a:avLst/>
          </a:prstGeom>
          <a:noFill/>
          <a:ln>
            <a:noFill/>
          </a:ln>
        </p:spPr>
        <p:txBody>
          <a:bodyPr wrap="square" lIns="91425" tIns="45700" rIns="91425" bIns="45700" anchor="ctr" anchorCtr="0">
            <a:noAutofit/>
          </a:bodyPr>
          <a:lstStyle/>
          <a:p>
            <a:pPr marL="0" marR="0" lvl="0" indent="-279400" algn="l" rtl="0">
              <a:lnSpc>
                <a:spcPct val="90000"/>
              </a:lnSpc>
              <a:spcBef>
                <a:spcPts val="0"/>
              </a:spcBef>
              <a:buClr>
                <a:schemeClr val="dk1"/>
              </a:buClr>
              <a:buSzPct val="100000"/>
              <a:buFont typeface="Calibri"/>
              <a:buNone/>
            </a:pPr>
            <a:r>
              <a:rPr lang="en-US" sz="4400" b="0" i="0" u="none" strike="noStrike" cap="none">
                <a:solidFill>
                  <a:schemeClr val="dk1"/>
                </a:solidFill>
                <a:latin typeface="Calibri"/>
                <a:ea typeface="Calibri"/>
                <a:cs typeface="Calibri"/>
                <a:sym typeface="Calibri"/>
              </a:rPr>
              <a:t>Agenda</a:t>
            </a:r>
          </a:p>
        </p:txBody>
      </p:sp>
      <p:sp>
        <p:nvSpPr>
          <p:cNvPr id="95" name="Shape 95"/>
          <p:cNvSpPr txBox="1">
            <a:spLocks noGrp="1"/>
          </p:cNvSpPr>
          <p:nvPr>
            <p:ph type="body" idx="1"/>
          </p:nvPr>
        </p:nvSpPr>
        <p:spPr>
          <a:xfrm>
            <a:off x="838200" y="1825625"/>
            <a:ext cx="10515600" cy="4351338"/>
          </a:xfrm>
          <a:prstGeom prst="rect">
            <a:avLst/>
          </a:prstGeom>
          <a:noFill/>
          <a:ln>
            <a:noFill/>
          </a:ln>
        </p:spPr>
        <p:txBody>
          <a:bodyPr wrap="square" lIns="91425" tIns="45700" rIns="91425" bIns="45700" anchor="t" anchorCtr="0">
            <a:noAutofit/>
          </a:bodyPr>
          <a:lstStyle/>
          <a:p>
            <a:pPr marL="228600" marR="0" lvl="0" indent="-228600" algn="l" rtl="0">
              <a:lnSpc>
                <a:spcPct val="80000"/>
              </a:lnSpc>
              <a:spcBef>
                <a:spcPts val="0"/>
              </a:spcBef>
              <a:spcAft>
                <a:spcPts val="0"/>
              </a:spcAft>
              <a:buClr>
                <a:schemeClr val="dk1"/>
              </a:buClr>
              <a:buSzPct val="100000"/>
              <a:buFont typeface="Arial"/>
              <a:buChar char="•"/>
            </a:pPr>
            <a:r>
              <a:rPr lang="en-US" sz="2590" b="0" i="0" u="none" strike="noStrike" cap="none">
                <a:solidFill>
                  <a:schemeClr val="dk1"/>
                </a:solidFill>
                <a:latin typeface="Calibri"/>
                <a:ea typeface="Calibri"/>
                <a:cs typeface="Calibri"/>
                <a:sym typeface="Calibri"/>
              </a:rPr>
              <a:t>Introduction / Motivation </a:t>
            </a:r>
          </a:p>
          <a:p>
            <a:pPr marL="228600" marR="0" lvl="0" indent="-228600" algn="l" rtl="0">
              <a:lnSpc>
                <a:spcPct val="80000"/>
              </a:lnSpc>
              <a:spcBef>
                <a:spcPts val="1000"/>
              </a:spcBef>
              <a:spcAft>
                <a:spcPts val="0"/>
              </a:spcAft>
              <a:buClr>
                <a:schemeClr val="dk1"/>
              </a:buClr>
              <a:buSzPct val="100000"/>
              <a:buFont typeface="Arial"/>
              <a:buChar char="•"/>
            </a:pPr>
            <a:r>
              <a:rPr lang="en-US" sz="2590" b="0" i="0" u="none" strike="noStrike" cap="none">
                <a:solidFill>
                  <a:schemeClr val="dk1"/>
                </a:solidFill>
                <a:latin typeface="Calibri"/>
                <a:ea typeface="Calibri"/>
                <a:cs typeface="Calibri"/>
                <a:sym typeface="Calibri"/>
              </a:rPr>
              <a:t>Relevant Existing Work</a:t>
            </a:r>
          </a:p>
          <a:p>
            <a:pPr marL="228600" marR="0" lvl="0" indent="-228600" algn="l" rtl="0">
              <a:lnSpc>
                <a:spcPct val="80000"/>
              </a:lnSpc>
              <a:spcBef>
                <a:spcPts val="1000"/>
              </a:spcBef>
              <a:spcAft>
                <a:spcPts val="0"/>
              </a:spcAft>
              <a:buClr>
                <a:schemeClr val="dk1"/>
              </a:buClr>
              <a:buSzPct val="100000"/>
              <a:buFont typeface="Arial"/>
              <a:buChar char="•"/>
            </a:pPr>
            <a:r>
              <a:rPr lang="en-US" sz="2590" b="0" i="0" u="none" strike="noStrike" cap="none">
                <a:solidFill>
                  <a:schemeClr val="dk1"/>
                </a:solidFill>
                <a:latin typeface="Calibri"/>
                <a:ea typeface="Calibri"/>
                <a:cs typeface="Calibri"/>
                <a:sym typeface="Calibri"/>
              </a:rPr>
              <a:t>Hypothesis and Research Questions </a:t>
            </a:r>
          </a:p>
          <a:p>
            <a:pPr marL="228600" marR="0" lvl="0" indent="-228600" algn="l" rtl="0">
              <a:lnSpc>
                <a:spcPct val="80000"/>
              </a:lnSpc>
              <a:spcBef>
                <a:spcPts val="1000"/>
              </a:spcBef>
              <a:spcAft>
                <a:spcPts val="0"/>
              </a:spcAft>
              <a:buClr>
                <a:schemeClr val="dk1"/>
              </a:buClr>
              <a:buSzPct val="100000"/>
              <a:buFont typeface="Arial"/>
              <a:buChar char="•"/>
            </a:pPr>
            <a:r>
              <a:rPr lang="en-US" sz="2590" b="0" i="0" u="none" strike="noStrike" cap="none">
                <a:solidFill>
                  <a:schemeClr val="dk1"/>
                </a:solidFill>
                <a:latin typeface="Calibri"/>
                <a:ea typeface="Calibri"/>
                <a:cs typeface="Calibri"/>
                <a:sym typeface="Calibri"/>
              </a:rPr>
              <a:t>Dataset Details </a:t>
            </a:r>
          </a:p>
          <a:p>
            <a:pPr marL="228600" marR="0" lvl="0" indent="-228600" algn="l" rtl="0">
              <a:lnSpc>
                <a:spcPct val="80000"/>
              </a:lnSpc>
              <a:spcBef>
                <a:spcPts val="1000"/>
              </a:spcBef>
              <a:spcAft>
                <a:spcPts val="0"/>
              </a:spcAft>
              <a:buClr>
                <a:schemeClr val="dk1"/>
              </a:buClr>
              <a:buSzPct val="100000"/>
              <a:buFont typeface="Arial"/>
              <a:buChar char="•"/>
            </a:pPr>
            <a:r>
              <a:rPr lang="en-US" sz="2590" b="0" i="0" u="none" strike="noStrike" cap="none">
                <a:solidFill>
                  <a:schemeClr val="dk1"/>
                </a:solidFill>
                <a:latin typeface="Calibri"/>
                <a:ea typeface="Calibri"/>
                <a:cs typeface="Calibri"/>
                <a:sym typeface="Calibri"/>
              </a:rPr>
              <a:t>Implementation Approach &amp; Techniques</a:t>
            </a:r>
          </a:p>
          <a:p>
            <a:pPr marL="685800" marR="0" lvl="1" indent="-228600" algn="l" rtl="0">
              <a:lnSpc>
                <a:spcPct val="80000"/>
              </a:lnSpc>
              <a:spcBef>
                <a:spcPts val="500"/>
              </a:spcBef>
              <a:spcAft>
                <a:spcPts val="0"/>
              </a:spcAft>
              <a:buClr>
                <a:schemeClr val="dk1"/>
              </a:buClr>
              <a:buSzPct val="100000"/>
              <a:buFont typeface="Arial"/>
              <a:buChar char="•"/>
            </a:pPr>
            <a:r>
              <a:rPr lang="en-US" sz="2220" b="0" i="0" u="none" strike="noStrike" cap="none">
                <a:solidFill>
                  <a:schemeClr val="dk1"/>
                </a:solidFill>
                <a:latin typeface="Calibri"/>
                <a:ea typeface="Calibri"/>
                <a:cs typeface="Calibri"/>
                <a:sym typeface="Calibri"/>
              </a:rPr>
              <a:t>Data Preprocessing </a:t>
            </a:r>
          </a:p>
          <a:p>
            <a:pPr marL="685800" marR="0" lvl="1" indent="-228600" algn="l" rtl="0">
              <a:lnSpc>
                <a:spcPct val="80000"/>
              </a:lnSpc>
              <a:spcBef>
                <a:spcPts val="500"/>
              </a:spcBef>
              <a:spcAft>
                <a:spcPts val="0"/>
              </a:spcAft>
              <a:buClr>
                <a:schemeClr val="dk1"/>
              </a:buClr>
              <a:buSzPct val="100000"/>
              <a:buFont typeface="Arial"/>
              <a:buChar char="•"/>
            </a:pPr>
            <a:r>
              <a:rPr lang="en-US" sz="2220" b="0" i="0" u="none" strike="noStrike" cap="none">
                <a:solidFill>
                  <a:schemeClr val="dk1"/>
                </a:solidFill>
                <a:latin typeface="Calibri"/>
                <a:ea typeface="Calibri"/>
                <a:cs typeface="Calibri"/>
                <a:sym typeface="Calibri"/>
              </a:rPr>
              <a:t>Implementation Techniques Details Per Insight</a:t>
            </a:r>
          </a:p>
          <a:p>
            <a:pPr marL="228600" marR="0" lvl="0" indent="-228600" algn="l" rtl="0">
              <a:lnSpc>
                <a:spcPct val="80000"/>
              </a:lnSpc>
              <a:spcBef>
                <a:spcPts val="1000"/>
              </a:spcBef>
              <a:spcAft>
                <a:spcPts val="0"/>
              </a:spcAft>
              <a:buClr>
                <a:schemeClr val="dk1"/>
              </a:buClr>
              <a:buSzPct val="100000"/>
              <a:buFont typeface="Arial"/>
              <a:buChar char="•"/>
            </a:pPr>
            <a:r>
              <a:rPr lang="en-US" sz="2590" b="0" i="0" u="none" strike="noStrike" cap="none">
                <a:solidFill>
                  <a:schemeClr val="dk1"/>
                </a:solidFill>
                <a:latin typeface="Calibri"/>
                <a:ea typeface="Calibri"/>
                <a:cs typeface="Calibri"/>
                <a:sym typeface="Calibri"/>
              </a:rPr>
              <a:t>Tools &amp; Technologies</a:t>
            </a:r>
          </a:p>
          <a:p>
            <a:pPr marL="228600" marR="0" lvl="0" indent="-228600" algn="l" rtl="0">
              <a:lnSpc>
                <a:spcPct val="80000"/>
              </a:lnSpc>
              <a:spcBef>
                <a:spcPts val="1000"/>
              </a:spcBef>
              <a:spcAft>
                <a:spcPts val="0"/>
              </a:spcAft>
              <a:buClr>
                <a:schemeClr val="dk1"/>
              </a:buClr>
              <a:buSzPct val="100000"/>
              <a:buFont typeface="Arial"/>
              <a:buChar char="•"/>
            </a:pPr>
            <a:r>
              <a:rPr lang="en-US" sz="2590" b="0" i="0" u="none" strike="noStrike" cap="none">
                <a:solidFill>
                  <a:schemeClr val="dk1"/>
                </a:solidFill>
                <a:latin typeface="Calibri"/>
                <a:ea typeface="Calibri"/>
                <a:cs typeface="Calibri"/>
                <a:sym typeface="Calibri"/>
              </a:rPr>
              <a:t>Results &amp; Insights</a:t>
            </a:r>
          </a:p>
          <a:p>
            <a:pPr marL="228600" marR="0" lvl="0" indent="-228600" algn="l" rtl="0">
              <a:lnSpc>
                <a:spcPct val="80000"/>
              </a:lnSpc>
              <a:spcBef>
                <a:spcPts val="1000"/>
              </a:spcBef>
              <a:spcAft>
                <a:spcPts val="0"/>
              </a:spcAft>
              <a:buClr>
                <a:schemeClr val="dk1"/>
              </a:buClr>
              <a:buSzPct val="100000"/>
              <a:buFont typeface="Arial"/>
              <a:buChar char="•"/>
            </a:pPr>
            <a:r>
              <a:rPr lang="en-US" sz="2590" b="0" i="0" u="none" strike="noStrike" cap="none">
                <a:solidFill>
                  <a:schemeClr val="dk1"/>
                </a:solidFill>
                <a:latin typeface="Calibri"/>
                <a:ea typeface="Calibri"/>
                <a:cs typeface="Calibri"/>
                <a:sym typeface="Calibri"/>
              </a:rPr>
              <a:t>Conclusions </a:t>
            </a:r>
          </a:p>
          <a:p>
            <a:pPr marL="228600" marR="0" lvl="0" indent="-228600" algn="l" rtl="0">
              <a:lnSpc>
                <a:spcPct val="80000"/>
              </a:lnSpc>
              <a:spcBef>
                <a:spcPts val="1000"/>
              </a:spcBef>
              <a:buClr>
                <a:schemeClr val="dk1"/>
              </a:buClr>
              <a:buSzPct val="100000"/>
              <a:buFont typeface="Arial"/>
              <a:buNone/>
            </a:pPr>
            <a:endParaRPr sz="2590" b="0" i="0" u="none" strike="noStrike" cap="none">
              <a:solidFill>
                <a:schemeClr val="dk1"/>
              </a:solidFill>
              <a:latin typeface="Calibri"/>
              <a:ea typeface="Calibri"/>
              <a:cs typeface="Calibri"/>
              <a:sym typeface="Calibri"/>
            </a:endParaRPr>
          </a:p>
        </p:txBody>
      </p:sp>
      <p:pic>
        <p:nvPicPr>
          <p:cNvPr id="5" name="tmpDE66">
            <a:hlinkClick r:id="" action="ppaction://media"/>
            <a:extLst>
              <a:ext uri="{FF2B5EF4-FFF2-40B4-BE49-F238E27FC236}">
                <a16:creationId xmlns:a16="http://schemas.microsoft.com/office/drawing/2014/main" id="{9DD624A0-95C5-4E7A-A426-BF5BDAEDA045}"/>
              </a:ext>
            </a:extLst>
          </p:cNvPr>
          <p:cNvPicPr>
            <a:picLocks noChangeAspect="1"/>
          </p:cNvPicPr>
          <p:nvPr>
            <a:videoFile r:link="rId1"/>
            <p:custDataLst>
              <p:tags r:id="rId2"/>
            </p:custDataLst>
            <p:extLst>
              <p:ext uri="{DAA4B4D4-6D71-4841-9C94-3DE7FCFB9230}">
                <p14:media xmlns:p14="http://schemas.microsoft.com/office/powerpoint/2010/main" r:embed="rId3">
                  <p14:trim end="18.6371"/>
                </p14:media>
              </p:ext>
              <p:ext uri="{42D2F446-02D8-4167-A562-619A0277C38B}">
                <p15:isNarration xmlns:p15="http://schemas.microsoft.com/office/powerpoint/2012/main" val="1"/>
              </p:ext>
            </p:extLst>
          </p:nvPr>
        </p:nvPicPr>
        <p:blipFill>
          <a:blip r:embed="rId6"/>
          <a:stretch>
            <a:fillRect/>
          </a:stretch>
        </p:blipFill>
        <p:spPr>
          <a:xfrm>
            <a:off x="11861800" y="101600"/>
            <a:ext cx="228600" cy="228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0770"/>
    </mc:Choice>
    <mc:Fallback>
      <p:transition spd="slow" advTm="307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1"/>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Shape 228"/>
          <p:cNvSpPr txBox="1">
            <a:spLocks noGrp="1"/>
          </p:cNvSpPr>
          <p:nvPr>
            <p:ph type="title"/>
          </p:nvPr>
        </p:nvSpPr>
        <p:spPr>
          <a:xfrm>
            <a:off x="838200" y="365125"/>
            <a:ext cx="10515600" cy="1325563"/>
          </a:xfrm>
          <a:prstGeom prst="rect">
            <a:avLst/>
          </a:prstGeom>
          <a:noFill/>
          <a:ln>
            <a:noFill/>
          </a:ln>
        </p:spPr>
        <p:txBody>
          <a:bodyPr wrap="square" lIns="91425" tIns="45700" rIns="91425" bIns="45700" anchor="ctr" anchorCtr="0">
            <a:noAutofit/>
          </a:bodyPr>
          <a:lstStyle/>
          <a:p>
            <a:pPr marL="0" marR="0" lvl="0" indent="-279400" algn="l" rtl="0">
              <a:lnSpc>
                <a:spcPct val="90000"/>
              </a:lnSpc>
              <a:spcBef>
                <a:spcPts val="0"/>
              </a:spcBef>
              <a:buClr>
                <a:schemeClr val="dk1"/>
              </a:buClr>
              <a:buSzPct val="100000"/>
              <a:buFont typeface="Calibri"/>
              <a:buNone/>
            </a:pPr>
            <a:r>
              <a:rPr lang="en-US" sz="4400" b="0" i="0" u="none" strike="noStrike" cap="none">
                <a:solidFill>
                  <a:schemeClr val="dk1"/>
                </a:solidFill>
                <a:latin typeface="Calibri"/>
                <a:ea typeface="Calibri"/>
                <a:cs typeface="Calibri"/>
                <a:sym typeface="Calibri"/>
              </a:rPr>
              <a:t>Conclusions &amp; Future Work</a:t>
            </a:r>
          </a:p>
        </p:txBody>
      </p:sp>
      <p:sp>
        <p:nvSpPr>
          <p:cNvPr id="229" name="Shape 229"/>
          <p:cNvSpPr txBox="1">
            <a:spLocks noGrp="1"/>
          </p:cNvSpPr>
          <p:nvPr>
            <p:ph type="body" idx="1"/>
          </p:nvPr>
        </p:nvSpPr>
        <p:spPr>
          <a:xfrm>
            <a:off x="838200" y="1825625"/>
            <a:ext cx="10515600" cy="4351338"/>
          </a:xfrm>
          <a:prstGeom prst="rect">
            <a:avLst/>
          </a:prstGeom>
          <a:noFill/>
          <a:ln>
            <a:noFill/>
          </a:ln>
        </p:spPr>
        <p:txBody>
          <a:bodyPr wrap="square" lIns="91425" tIns="45700" rIns="91425" bIns="45700" anchor="t" anchorCtr="0">
            <a:noAutofit/>
          </a:bodyPr>
          <a:lstStyle/>
          <a:p>
            <a:pPr marL="228600" marR="0" lvl="0" indent="-228600" algn="l" rtl="0">
              <a:lnSpc>
                <a:spcPct val="70000"/>
              </a:lnSpc>
              <a:spcBef>
                <a:spcPts val="0"/>
              </a:spcBef>
              <a:spcAft>
                <a:spcPts val="0"/>
              </a:spcAft>
              <a:buClr>
                <a:schemeClr val="dk1"/>
              </a:buClr>
              <a:buSzPct val="100000"/>
              <a:buFont typeface="Arial"/>
              <a:buChar char="•"/>
            </a:pPr>
            <a:r>
              <a:rPr lang="en-US" sz="2170" b="0" i="0" u="none" strike="noStrike" cap="none" dirty="0">
                <a:solidFill>
                  <a:schemeClr val="dk1"/>
                </a:solidFill>
                <a:latin typeface="Calibri"/>
                <a:ea typeface="Calibri"/>
                <a:cs typeface="Calibri"/>
                <a:sym typeface="Calibri"/>
              </a:rPr>
              <a:t>The implementation led to interesting exploratory analysis and I got many meaningful insights from the US mass shootings data. The most interesting and important one is Mental Illness caused more attacks than Terrorism! </a:t>
            </a:r>
          </a:p>
          <a:p>
            <a:pPr marL="228600" marR="0" lvl="0" indent="-228600" algn="l" rtl="0">
              <a:lnSpc>
                <a:spcPct val="70000"/>
              </a:lnSpc>
              <a:spcBef>
                <a:spcPts val="1000"/>
              </a:spcBef>
              <a:spcAft>
                <a:spcPts val="0"/>
              </a:spcAft>
              <a:buClr>
                <a:schemeClr val="dk1"/>
              </a:buClr>
              <a:buSzPct val="100000"/>
              <a:buFont typeface="Arial"/>
              <a:buNone/>
            </a:pPr>
            <a:endParaRPr sz="2170" b="0" i="0" u="none" strike="noStrike" cap="none" dirty="0">
              <a:solidFill>
                <a:schemeClr val="dk1"/>
              </a:solidFill>
              <a:latin typeface="Calibri"/>
              <a:ea typeface="Calibri"/>
              <a:cs typeface="Calibri"/>
              <a:sym typeface="Calibri"/>
            </a:endParaRPr>
          </a:p>
          <a:p>
            <a:pPr marL="228600" marR="0" lvl="0" indent="-228600" algn="l" rtl="0">
              <a:lnSpc>
                <a:spcPct val="70000"/>
              </a:lnSpc>
              <a:spcBef>
                <a:spcPts val="1000"/>
              </a:spcBef>
              <a:spcAft>
                <a:spcPts val="0"/>
              </a:spcAft>
              <a:buClr>
                <a:schemeClr val="dk1"/>
              </a:buClr>
              <a:buSzPct val="100000"/>
              <a:buFont typeface="Arial"/>
              <a:buChar char="•"/>
            </a:pPr>
            <a:r>
              <a:rPr lang="en-US" sz="2170" b="0" i="0" u="none" strike="noStrike" cap="none" dirty="0">
                <a:solidFill>
                  <a:schemeClr val="dk1"/>
                </a:solidFill>
                <a:latin typeface="Calibri"/>
                <a:ea typeface="Calibri"/>
                <a:cs typeface="Calibri"/>
                <a:sym typeface="Calibri"/>
              </a:rPr>
              <a:t>This proves how important it is to fix Mental Illness issue in United States.</a:t>
            </a:r>
          </a:p>
          <a:p>
            <a:pPr marL="457200" marR="0" lvl="1" indent="0" algn="l" rtl="0">
              <a:lnSpc>
                <a:spcPct val="70000"/>
              </a:lnSpc>
              <a:spcBef>
                <a:spcPts val="500"/>
              </a:spcBef>
              <a:spcAft>
                <a:spcPts val="0"/>
              </a:spcAft>
              <a:buClr>
                <a:schemeClr val="dk1"/>
              </a:buClr>
              <a:buSzPct val="100000"/>
              <a:buNone/>
            </a:pPr>
            <a:endParaRPr sz="2170" b="0" i="0" u="none" strike="noStrike" cap="none" dirty="0">
              <a:solidFill>
                <a:schemeClr val="dk1"/>
              </a:solidFill>
              <a:latin typeface="Calibri"/>
              <a:ea typeface="Calibri"/>
              <a:cs typeface="Calibri"/>
              <a:sym typeface="Calibri"/>
            </a:endParaRPr>
          </a:p>
          <a:p>
            <a:pPr marL="228600" marR="0" lvl="0" indent="-228600" algn="l" rtl="0">
              <a:lnSpc>
                <a:spcPct val="70000"/>
              </a:lnSpc>
              <a:spcBef>
                <a:spcPts val="1000"/>
              </a:spcBef>
              <a:buClr>
                <a:schemeClr val="dk1"/>
              </a:buClr>
              <a:buSzPct val="100000"/>
              <a:buFont typeface="Arial"/>
              <a:buChar char="•"/>
            </a:pPr>
            <a:r>
              <a:rPr lang="en-US" sz="2170" b="0" i="0" u="none" strike="noStrike" cap="none" dirty="0">
                <a:solidFill>
                  <a:schemeClr val="dk1"/>
                </a:solidFill>
                <a:latin typeface="Calibri"/>
                <a:ea typeface="Calibri"/>
                <a:cs typeface="Calibri"/>
                <a:sym typeface="Calibri"/>
              </a:rPr>
              <a:t>Another future work item could be to extend these explorations and techniques to other similar datasets for other countries / areas and publish the results, correlate them wherever applicable.</a:t>
            </a:r>
          </a:p>
        </p:txBody>
      </p:sp>
      <p:pic>
        <p:nvPicPr>
          <p:cNvPr id="2" name="tmp2E55">
            <a:hlinkClick r:id="" action="ppaction://media"/>
            <a:extLst>
              <a:ext uri="{FF2B5EF4-FFF2-40B4-BE49-F238E27FC236}">
                <a16:creationId xmlns:a16="http://schemas.microsoft.com/office/drawing/2014/main" id="{1CB32E2F-6448-4CBD-9D9D-0E061B5BD35A}"/>
              </a:ext>
            </a:extLst>
          </p:cNvPr>
          <p:cNvPicPr>
            <a:picLocks noChangeAspect="1"/>
          </p:cNvPicPr>
          <p:nvPr>
            <a:videoFile r:link="rId1"/>
            <p:custDataLst>
              <p:tags r:id="rId2"/>
            </p:custDataLst>
            <p:extLst>
              <p:ext uri="{DAA4B4D4-6D71-4841-9C94-3DE7FCFB9230}">
                <p14:media xmlns:p14="http://schemas.microsoft.com/office/powerpoint/2010/main" r:embed="rId3">
                  <p14:trim end="45.2879"/>
                </p14:media>
              </p:ext>
              <p:ext uri="{42D2F446-02D8-4167-A562-619A0277C38B}">
                <p15:isNarration xmlns:p15="http://schemas.microsoft.com/office/powerpoint/2012/main" val="1"/>
              </p:ext>
            </p:extLst>
          </p:nvPr>
        </p:nvPicPr>
        <p:blipFill>
          <a:blip r:embed="rId6"/>
          <a:stretch>
            <a:fillRect/>
          </a:stretch>
        </p:blipFill>
        <p:spPr>
          <a:xfrm>
            <a:off x="11861800" y="101600"/>
            <a:ext cx="228600" cy="228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5458"/>
    </mc:Choice>
    <mc:Fallback>
      <p:transition spd="slow" advTm="3545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1"/>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Shape 100"/>
          <p:cNvSpPr txBox="1">
            <a:spLocks noGrp="1"/>
          </p:cNvSpPr>
          <p:nvPr>
            <p:ph type="title"/>
          </p:nvPr>
        </p:nvSpPr>
        <p:spPr>
          <a:xfrm>
            <a:off x="838200" y="365125"/>
            <a:ext cx="10515600" cy="1325563"/>
          </a:xfrm>
          <a:prstGeom prst="rect">
            <a:avLst/>
          </a:prstGeom>
          <a:noFill/>
          <a:ln>
            <a:noFill/>
          </a:ln>
        </p:spPr>
        <p:txBody>
          <a:bodyPr wrap="square" lIns="91425" tIns="45700" rIns="91425" bIns="45700" anchor="ctr" anchorCtr="0">
            <a:noAutofit/>
          </a:bodyPr>
          <a:lstStyle/>
          <a:p>
            <a:pPr marL="0" marR="0" lvl="0" indent="-279400" algn="l" rtl="0">
              <a:lnSpc>
                <a:spcPct val="90000"/>
              </a:lnSpc>
              <a:spcBef>
                <a:spcPts val="0"/>
              </a:spcBef>
              <a:buClr>
                <a:schemeClr val="dk1"/>
              </a:buClr>
              <a:buSzPct val="100000"/>
              <a:buFont typeface="Calibri"/>
              <a:buNone/>
            </a:pPr>
            <a:r>
              <a:rPr lang="en-US" sz="4400" b="0" i="0" u="none" strike="noStrike" cap="none">
                <a:solidFill>
                  <a:schemeClr val="dk1"/>
                </a:solidFill>
                <a:latin typeface="Calibri"/>
                <a:ea typeface="Calibri"/>
                <a:cs typeface="Calibri"/>
                <a:sym typeface="Calibri"/>
              </a:rPr>
              <a:t>Introduction / Motivation </a:t>
            </a:r>
          </a:p>
        </p:txBody>
      </p:sp>
      <p:sp>
        <p:nvSpPr>
          <p:cNvPr id="101" name="Shape 101"/>
          <p:cNvSpPr txBox="1">
            <a:spLocks noGrp="1"/>
          </p:cNvSpPr>
          <p:nvPr>
            <p:ph type="body" idx="1"/>
          </p:nvPr>
        </p:nvSpPr>
        <p:spPr>
          <a:xfrm>
            <a:off x="838200" y="1575582"/>
            <a:ext cx="10515600" cy="4276578"/>
          </a:xfrm>
          <a:prstGeom prst="rect">
            <a:avLst/>
          </a:prstGeom>
          <a:noFill/>
          <a:ln>
            <a:noFill/>
          </a:ln>
        </p:spPr>
        <p:txBody>
          <a:bodyPr wrap="square" lIns="91425" tIns="45700" rIns="91425" bIns="45700" anchor="t" anchorCtr="0">
            <a:noAutofit/>
          </a:bodyPr>
          <a:lstStyle/>
          <a:p>
            <a:pPr marL="0" marR="0" lvl="0" indent="-223202" algn="l" rtl="0">
              <a:lnSpc>
                <a:spcPct val="80000"/>
              </a:lnSpc>
              <a:spcBef>
                <a:spcPts val="0"/>
              </a:spcBef>
              <a:spcAft>
                <a:spcPts val="0"/>
              </a:spcAft>
              <a:buClr>
                <a:schemeClr val="dk1"/>
              </a:buClr>
              <a:buSzPct val="100000"/>
              <a:buFont typeface="Arial"/>
              <a:buNone/>
            </a:pPr>
            <a:endParaRPr sz="3515" b="0" i="0" u="none" strike="noStrike" cap="none" baseline="-25000">
              <a:solidFill>
                <a:schemeClr val="dk1"/>
              </a:solidFill>
              <a:latin typeface="Calibri"/>
              <a:ea typeface="Calibri"/>
              <a:cs typeface="Calibri"/>
              <a:sym typeface="Calibri"/>
            </a:endParaRPr>
          </a:p>
          <a:p>
            <a:pPr marL="228600" marR="0" lvl="0" indent="-228600" algn="l" rtl="0">
              <a:lnSpc>
                <a:spcPct val="80000"/>
              </a:lnSpc>
              <a:spcBef>
                <a:spcPts val="1000"/>
              </a:spcBef>
              <a:spcAft>
                <a:spcPts val="0"/>
              </a:spcAft>
              <a:buClr>
                <a:schemeClr val="dk1"/>
              </a:buClr>
              <a:buSzPct val="100000"/>
              <a:buFont typeface="Arial"/>
              <a:buChar char="•"/>
            </a:pPr>
            <a:r>
              <a:rPr lang="en-US" sz="2590" b="0" i="0" u="none" strike="noStrike" cap="none">
                <a:solidFill>
                  <a:schemeClr val="dk1"/>
                </a:solidFill>
                <a:latin typeface="Calibri"/>
                <a:ea typeface="Calibri"/>
                <a:cs typeface="Calibri"/>
                <a:sym typeface="Calibri"/>
              </a:rPr>
              <a:t>The phenomenon of mass shootings has emerged in US over the past 50 years. </a:t>
            </a:r>
          </a:p>
          <a:p>
            <a:pPr marL="685800" marR="0" lvl="1" indent="-228600" algn="l" rtl="0">
              <a:lnSpc>
                <a:spcPct val="80000"/>
              </a:lnSpc>
              <a:spcBef>
                <a:spcPts val="500"/>
              </a:spcBef>
              <a:spcAft>
                <a:spcPts val="0"/>
              </a:spcAft>
              <a:buClr>
                <a:schemeClr val="dk1"/>
              </a:buClr>
              <a:buSzPct val="100000"/>
              <a:buFont typeface="Arial"/>
              <a:buChar char="•"/>
            </a:pPr>
            <a:r>
              <a:rPr lang="en-US" sz="2220" b="0" i="0" u="none" strike="noStrike" cap="none">
                <a:solidFill>
                  <a:schemeClr val="dk1"/>
                </a:solidFill>
                <a:latin typeface="Calibri"/>
                <a:ea typeface="Calibri"/>
                <a:cs typeface="Calibri"/>
                <a:sym typeface="Calibri"/>
              </a:rPr>
              <a:t>398 mass shootings : 1996 deaths and 2488 injured </a:t>
            </a:r>
          </a:p>
          <a:p>
            <a:pPr marL="685800" marR="0" lvl="1" indent="-228600" algn="l" rtl="0">
              <a:lnSpc>
                <a:spcPct val="80000"/>
              </a:lnSpc>
              <a:spcBef>
                <a:spcPts val="500"/>
              </a:spcBef>
              <a:spcAft>
                <a:spcPts val="0"/>
              </a:spcAft>
              <a:buClr>
                <a:schemeClr val="dk1"/>
              </a:buClr>
              <a:buSzPct val="100000"/>
              <a:buFont typeface="Arial"/>
              <a:buChar char="•"/>
            </a:pPr>
            <a:r>
              <a:rPr lang="en-US" sz="2220" b="0" i="0" u="none" strike="noStrike" cap="none">
                <a:solidFill>
                  <a:schemeClr val="dk1"/>
                </a:solidFill>
                <a:latin typeface="Calibri"/>
                <a:ea typeface="Calibri"/>
                <a:cs typeface="Calibri"/>
                <a:sym typeface="Calibri"/>
              </a:rPr>
              <a:t>Is this truth of Modern American History? </a:t>
            </a:r>
          </a:p>
          <a:p>
            <a:pPr marL="685800" marR="0" lvl="1" indent="-228600" algn="l" rtl="0">
              <a:lnSpc>
                <a:spcPct val="80000"/>
              </a:lnSpc>
              <a:spcBef>
                <a:spcPts val="500"/>
              </a:spcBef>
              <a:spcAft>
                <a:spcPts val="0"/>
              </a:spcAft>
              <a:buClr>
                <a:schemeClr val="dk1"/>
              </a:buClr>
              <a:buSzPct val="100000"/>
              <a:buFont typeface="Arial"/>
              <a:buNone/>
            </a:pPr>
            <a:endParaRPr sz="2220" b="0" i="0" u="none" strike="noStrike" cap="none">
              <a:solidFill>
                <a:schemeClr val="dk1"/>
              </a:solidFill>
              <a:latin typeface="Calibri"/>
              <a:ea typeface="Calibri"/>
              <a:cs typeface="Calibri"/>
              <a:sym typeface="Calibri"/>
            </a:endParaRPr>
          </a:p>
          <a:p>
            <a:pPr marL="228600" marR="0" lvl="1" indent="-228600" algn="l" rtl="0">
              <a:lnSpc>
                <a:spcPct val="80000"/>
              </a:lnSpc>
              <a:spcBef>
                <a:spcPts val="1000"/>
              </a:spcBef>
              <a:spcAft>
                <a:spcPts val="0"/>
              </a:spcAft>
              <a:buClr>
                <a:schemeClr val="dk1"/>
              </a:buClr>
              <a:buSzPct val="100000"/>
              <a:buFont typeface="Arial"/>
              <a:buChar char="•"/>
            </a:pPr>
            <a:r>
              <a:rPr lang="en-US" sz="2590" b="0" i="0" u="none" strike="noStrike" cap="none">
                <a:solidFill>
                  <a:schemeClr val="dk1"/>
                </a:solidFill>
                <a:latin typeface="Calibri"/>
                <a:ea typeface="Calibri"/>
                <a:cs typeface="Calibri"/>
                <a:sym typeface="Calibri"/>
              </a:rPr>
              <a:t>Interesting / Motivational Questions </a:t>
            </a:r>
          </a:p>
          <a:p>
            <a:pPr marL="685800" marR="0" lvl="1" indent="-228600" algn="l" rtl="0">
              <a:lnSpc>
                <a:spcPct val="80000"/>
              </a:lnSpc>
              <a:spcBef>
                <a:spcPts val="500"/>
              </a:spcBef>
              <a:spcAft>
                <a:spcPts val="0"/>
              </a:spcAft>
              <a:buClr>
                <a:schemeClr val="dk1"/>
              </a:buClr>
              <a:buSzPct val="100000"/>
              <a:buFont typeface="Arial"/>
              <a:buChar char="•"/>
            </a:pPr>
            <a:r>
              <a:rPr lang="en-US" sz="2220" b="0" i="0" u="none" strike="noStrike" cap="none">
                <a:solidFill>
                  <a:schemeClr val="dk1"/>
                </a:solidFill>
                <a:latin typeface="Calibri"/>
                <a:ea typeface="Calibri"/>
                <a:cs typeface="Calibri"/>
                <a:sym typeface="Calibri"/>
              </a:rPr>
              <a:t>Why would someone with no criminal background do that?</a:t>
            </a:r>
          </a:p>
          <a:p>
            <a:pPr marL="685800" marR="0" lvl="1" indent="-228600" algn="l" rtl="0">
              <a:lnSpc>
                <a:spcPct val="80000"/>
              </a:lnSpc>
              <a:spcBef>
                <a:spcPts val="500"/>
              </a:spcBef>
              <a:spcAft>
                <a:spcPts val="0"/>
              </a:spcAft>
              <a:buClr>
                <a:schemeClr val="dk1"/>
              </a:buClr>
              <a:buSzPct val="100000"/>
              <a:buFont typeface="Arial"/>
              <a:buChar char="•"/>
            </a:pPr>
            <a:r>
              <a:rPr lang="en-US" sz="2220" b="0" i="0" u="none" strike="noStrike" cap="none">
                <a:solidFill>
                  <a:schemeClr val="dk1"/>
                </a:solidFill>
                <a:latin typeface="Calibri"/>
                <a:ea typeface="Calibri"/>
                <a:cs typeface="Calibri"/>
                <a:sym typeface="Calibri"/>
              </a:rPr>
              <a:t>Since when and how the mass shootings rate have boosted?</a:t>
            </a:r>
          </a:p>
          <a:p>
            <a:pPr marL="685800" marR="0" lvl="1" indent="-228600" algn="l" rtl="0">
              <a:lnSpc>
                <a:spcPct val="80000"/>
              </a:lnSpc>
              <a:spcBef>
                <a:spcPts val="500"/>
              </a:spcBef>
              <a:spcAft>
                <a:spcPts val="0"/>
              </a:spcAft>
              <a:buClr>
                <a:schemeClr val="dk1"/>
              </a:buClr>
              <a:buSzPct val="100000"/>
              <a:buFont typeface="Arial"/>
              <a:buChar char="•"/>
            </a:pPr>
            <a:r>
              <a:rPr lang="en-US" sz="2220" b="0" i="0" u="none" strike="noStrike" cap="none">
                <a:solidFill>
                  <a:schemeClr val="dk1"/>
                </a:solidFill>
                <a:latin typeface="Calibri"/>
                <a:ea typeface="Calibri"/>
                <a:cs typeface="Calibri"/>
                <a:sym typeface="Calibri"/>
              </a:rPr>
              <a:t>What is the correlation of incident location and mass shootings?</a:t>
            </a:r>
          </a:p>
          <a:p>
            <a:pPr marL="685800" marR="0" lvl="1" indent="-228600" algn="l" rtl="0">
              <a:lnSpc>
                <a:spcPct val="80000"/>
              </a:lnSpc>
              <a:spcBef>
                <a:spcPts val="500"/>
              </a:spcBef>
              <a:spcAft>
                <a:spcPts val="0"/>
              </a:spcAft>
              <a:buClr>
                <a:schemeClr val="dk1"/>
              </a:buClr>
              <a:buSzPct val="100000"/>
              <a:buFont typeface="Arial"/>
              <a:buChar char="•"/>
            </a:pPr>
            <a:r>
              <a:rPr lang="en-US" sz="2220" b="0" i="0" u="none" strike="noStrike" cap="none">
                <a:solidFill>
                  <a:schemeClr val="dk1"/>
                </a:solidFill>
                <a:latin typeface="Calibri"/>
                <a:ea typeface="Calibri"/>
                <a:cs typeface="Calibri"/>
                <a:sym typeface="Calibri"/>
              </a:rPr>
              <a:t>Is there any correlation of Age, Sex, Race and Cause with Mass shooting incidents? </a:t>
            </a:r>
          </a:p>
          <a:p>
            <a:pPr marL="685800" marR="0" lvl="1" indent="-228600" algn="l" rtl="0">
              <a:lnSpc>
                <a:spcPct val="80000"/>
              </a:lnSpc>
              <a:spcBef>
                <a:spcPts val="500"/>
              </a:spcBef>
              <a:spcAft>
                <a:spcPts val="0"/>
              </a:spcAft>
              <a:buClr>
                <a:schemeClr val="dk1"/>
              </a:buClr>
              <a:buSzPct val="100000"/>
              <a:buFont typeface="Arial"/>
              <a:buChar char="•"/>
            </a:pPr>
            <a:r>
              <a:rPr lang="en-US" sz="2220" b="0" i="0" u="none" strike="noStrike" cap="none">
                <a:solidFill>
                  <a:schemeClr val="dk1"/>
                </a:solidFill>
                <a:latin typeface="Calibri"/>
                <a:ea typeface="Calibri"/>
                <a:cs typeface="Calibri"/>
                <a:sym typeface="Calibri"/>
              </a:rPr>
              <a:t>Mass shootings analysis and pattern over period of last few decades?</a:t>
            </a:r>
          </a:p>
          <a:p>
            <a:pPr marL="685800" marR="0" lvl="1" indent="-228600" algn="l" rtl="0">
              <a:lnSpc>
                <a:spcPct val="80000"/>
              </a:lnSpc>
              <a:spcBef>
                <a:spcPts val="500"/>
              </a:spcBef>
              <a:buClr>
                <a:schemeClr val="dk1"/>
              </a:buClr>
              <a:buSzPct val="100000"/>
              <a:buFont typeface="Arial"/>
              <a:buNone/>
            </a:pPr>
            <a:endParaRPr sz="2220" b="0" i="0" u="none" strike="noStrike" cap="none">
              <a:solidFill>
                <a:schemeClr val="dk1"/>
              </a:solidFill>
              <a:latin typeface="Calibri"/>
              <a:ea typeface="Calibri"/>
              <a:cs typeface="Calibri"/>
              <a:sym typeface="Calibri"/>
            </a:endParaRPr>
          </a:p>
        </p:txBody>
      </p:sp>
      <p:pic>
        <p:nvPicPr>
          <p:cNvPr id="3" name="tmp170F">
            <a:hlinkClick r:id="" action="ppaction://media"/>
            <a:extLst>
              <a:ext uri="{FF2B5EF4-FFF2-40B4-BE49-F238E27FC236}">
                <a16:creationId xmlns:a16="http://schemas.microsoft.com/office/drawing/2014/main" id="{0E6B7544-8013-4FAC-B7A6-7CEA507AE8C0}"/>
              </a:ext>
            </a:extLst>
          </p:cNvPr>
          <p:cNvPicPr>
            <a:picLocks noChangeAspect="1"/>
          </p:cNvPicPr>
          <p:nvPr>
            <a:videoFile r:link="rId1"/>
            <p:custDataLst>
              <p:tags r:id="rId2"/>
            </p:custDataLst>
            <p:extLst>
              <p:ext uri="{DAA4B4D4-6D71-4841-9C94-3DE7FCFB9230}">
                <p14:media xmlns:p14="http://schemas.microsoft.com/office/powerpoint/2010/main" r:embed="rId3">
                  <p14:trim end="23.6"/>
                </p14:media>
              </p:ext>
              <p:ext uri="{42D2F446-02D8-4167-A562-619A0277C38B}">
                <p15:isNarration xmlns:p15="http://schemas.microsoft.com/office/powerpoint/2012/main" val="1"/>
              </p:ext>
            </p:extLst>
          </p:nvPr>
        </p:nvPicPr>
        <p:blipFill>
          <a:blip r:embed="rId6"/>
          <a:stretch>
            <a:fillRect/>
          </a:stretch>
        </p:blipFill>
        <p:spPr>
          <a:xfrm>
            <a:off x="11861800" y="101600"/>
            <a:ext cx="228600" cy="228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58643"/>
    </mc:Choice>
    <mc:Fallback xmlns="">
      <p:transition spd="slow" advTm="5864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1"/>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Shape 106"/>
          <p:cNvSpPr txBox="1">
            <a:spLocks noGrp="1"/>
          </p:cNvSpPr>
          <p:nvPr>
            <p:ph type="title"/>
          </p:nvPr>
        </p:nvSpPr>
        <p:spPr>
          <a:xfrm>
            <a:off x="838200" y="365125"/>
            <a:ext cx="10515600" cy="1325563"/>
          </a:xfrm>
          <a:prstGeom prst="rect">
            <a:avLst/>
          </a:prstGeom>
          <a:noFill/>
          <a:ln>
            <a:noFill/>
          </a:ln>
        </p:spPr>
        <p:txBody>
          <a:bodyPr wrap="square" lIns="91425" tIns="45700" rIns="91425" bIns="45700" anchor="ctr" anchorCtr="0">
            <a:noAutofit/>
          </a:bodyPr>
          <a:lstStyle/>
          <a:p>
            <a:pPr marL="0" marR="0" lvl="0" indent="-279400" algn="l" rtl="0">
              <a:lnSpc>
                <a:spcPct val="90000"/>
              </a:lnSpc>
              <a:spcBef>
                <a:spcPts val="0"/>
              </a:spcBef>
              <a:buClr>
                <a:schemeClr val="dk1"/>
              </a:buClr>
              <a:buSzPct val="100000"/>
              <a:buFont typeface="Calibri"/>
              <a:buNone/>
            </a:pPr>
            <a:r>
              <a:rPr lang="en-US" sz="4400" b="0" i="0" u="none" strike="noStrike" cap="none">
                <a:solidFill>
                  <a:schemeClr val="dk1"/>
                </a:solidFill>
                <a:latin typeface="Calibri"/>
                <a:ea typeface="Calibri"/>
                <a:cs typeface="Calibri"/>
                <a:sym typeface="Calibri"/>
              </a:rPr>
              <a:t>Relevant Existing Work</a:t>
            </a:r>
          </a:p>
        </p:txBody>
      </p:sp>
      <p:sp>
        <p:nvSpPr>
          <p:cNvPr id="107" name="Shape 107"/>
          <p:cNvSpPr txBox="1">
            <a:spLocks noGrp="1"/>
          </p:cNvSpPr>
          <p:nvPr>
            <p:ph type="body" idx="1"/>
          </p:nvPr>
        </p:nvSpPr>
        <p:spPr>
          <a:xfrm>
            <a:off x="838200" y="1825624"/>
            <a:ext cx="10515600" cy="4644623"/>
          </a:xfrm>
          <a:prstGeom prst="rect">
            <a:avLst/>
          </a:prstGeom>
          <a:noFill/>
          <a:ln>
            <a:noFill/>
          </a:ln>
        </p:spPr>
        <p:txBody>
          <a:bodyPr wrap="square" lIns="91425" tIns="45700" rIns="91425" bIns="45700" anchor="t" anchorCtr="0">
            <a:noAutofit/>
          </a:bodyPr>
          <a:lstStyle/>
          <a:p>
            <a:pPr marL="228600" marR="0" lvl="0" indent="-228600" algn="l" rtl="0">
              <a:lnSpc>
                <a:spcPct val="70000"/>
              </a:lnSpc>
              <a:spcBef>
                <a:spcPts val="0"/>
              </a:spcBef>
              <a:spcAft>
                <a:spcPts val="0"/>
              </a:spcAft>
              <a:buClr>
                <a:schemeClr val="dk1"/>
              </a:buClr>
              <a:buSzPct val="100000"/>
              <a:buFont typeface="Arial"/>
              <a:buChar char="•"/>
            </a:pPr>
            <a:r>
              <a:rPr lang="en-US" sz="1960" b="0" i="0" u="none" strike="noStrike" cap="none">
                <a:solidFill>
                  <a:schemeClr val="dk1"/>
                </a:solidFill>
                <a:latin typeface="Calibri"/>
                <a:ea typeface="Calibri"/>
                <a:cs typeface="Calibri"/>
                <a:sym typeface="Calibri"/>
              </a:rPr>
              <a:t>An interesting research paper and literature review named “</a:t>
            </a:r>
            <a:r>
              <a:rPr lang="en-US" sz="1960" b="1" i="0" u="none" strike="noStrike" cap="none">
                <a:solidFill>
                  <a:schemeClr val="dk1"/>
                </a:solidFill>
                <a:latin typeface="Calibri"/>
                <a:ea typeface="Calibri"/>
                <a:cs typeface="Calibri"/>
                <a:sym typeface="Calibri"/>
              </a:rPr>
              <a:t>Mental Illness, Mass Shootings, and the Politics of American Firearms” </a:t>
            </a:r>
            <a:r>
              <a:rPr lang="en-US" sz="1960" b="0" i="0" u="none" strike="noStrike" cap="none">
                <a:solidFill>
                  <a:schemeClr val="dk1"/>
                </a:solidFill>
                <a:latin typeface="Calibri"/>
                <a:ea typeface="Calibri"/>
                <a:cs typeface="Calibri"/>
                <a:sym typeface="Calibri"/>
              </a:rPr>
              <a:t>which gave me an aspiration is available @ </a:t>
            </a:r>
            <a:r>
              <a:rPr lang="en-US" sz="1960" b="0" i="0" u="sng" strike="noStrike" cap="none">
                <a:solidFill>
                  <a:schemeClr val="hlink"/>
                </a:solidFill>
                <a:latin typeface="Calibri"/>
                <a:ea typeface="Calibri"/>
                <a:cs typeface="Calibri"/>
                <a:sym typeface="Calibri"/>
                <a:hlinkClick r:id="rId6"/>
              </a:rPr>
              <a:t>https://www.ncbi.nlm.nih.gov/pmc/articles/PMC4318286/</a:t>
            </a:r>
            <a:r>
              <a:rPr lang="en-US" sz="1960" b="0" i="0" u="none" strike="noStrike" cap="none">
                <a:solidFill>
                  <a:schemeClr val="dk1"/>
                </a:solidFill>
                <a:latin typeface="Calibri"/>
                <a:ea typeface="Calibri"/>
                <a:cs typeface="Calibri"/>
                <a:sym typeface="Calibri"/>
              </a:rPr>
              <a:t>. </a:t>
            </a:r>
          </a:p>
          <a:p>
            <a:pPr marL="228600" marR="0" lvl="0" indent="-228600" algn="l" rtl="0">
              <a:lnSpc>
                <a:spcPct val="70000"/>
              </a:lnSpc>
              <a:spcBef>
                <a:spcPts val="1000"/>
              </a:spcBef>
              <a:spcAft>
                <a:spcPts val="0"/>
              </a:spcAft>
              <a:buClr>
                <a:schemeClr val="dk1"/>
              </a:buClr>
              <a:buSzPct val="100000"/>
              <a:buFont typeface="Arial"/>
              <a:buNone/>
            </a:pPr>
            <a:endParaRPr sz="1960" b="0" i="0" u="none" strike="noStrike" cap="none">
              <a:solidFill>
                <a:schemeClr val="dk1"/>
              </a:solidFill>
              <a:latin typeface="Calibri"/>
              <a:ea typeface="Calibri"/>
              <a:cs typeface="Calibri"/>
              <a:sym typeface="Calibri"/>
            </a:endParaRPr>
          </a:p>
          <a:p>
            <a:pPr marL="228600" marR="0" lvl="0" indent="-228600" algn="l" rtl="0">
              <a:lnSpc>
                <a:spcPct val="70000"/>
              </a:lnSpc>
              <a:spcBef>
                <a:spcPts val="1000"/>
              </a:spcBef>
              <a:spcAft>
                <a:spcPts val="0"/>
              </a:spcAft>
              <a:buClr>
                <a:schemeClr val="dk1"/>
              </a:buClr>
              <a:buSzPct val="100000"/>
              <a:buFont typeface="Arial"/>
              <a:buChar char="•"/>
            </a:pPr>
            <a:r>
              <a:rPr lang="en-US" sz="1960" b="0" i="0" u="none" strike="noStrike" cap="none">
                <a:solidFill>
                  <a:schemeClr val="dk1"/>
                </a:solidFill>
                <a:latin typeface="Calibri"/>
                <a:ea typeface="Calibri"/>
                <a:cs typeface="Calibri"/>
                <a:sym typeface="Calibri"/>
              </a:rPr>
              <a:t>A research paper named   </a:t>
            </a:r>
            <a:r>
              <a:rPr lang="en-US" sz="1960" b="1" i="0" u="none" strike="noStrike" cap="none">
                <a:solidFill>
                  <a:schemeClr val="dk1"/>
                </a:solidFill>
                <a:latin typeface="Calibri"/>
                <a:ea typeface="Calibri"/>
                <a:cs typeface="Calibri"/>
                <a:sym typeface="Calibri"/>
              </a:rPr>
              <a:t>"Multiple vantage points on the mental health effects of mass shootings”, </a:t>
            </a:r>
            <a:r>
              <a:rPr lang="en-US" sz="1960" b="0" i="0" u="none" strike="noStrike" cap="none">
                <a:solidFill>
                  <a:schemeClr val="dk1"/>
                </a:solidFill>
                <a:latin typeface="Calibri"/>
                <a:ea typeface="Calibri"/>
                <a:cs typeface="Calibri"/>
                <a:sym typeface="Calibri"/>
              </a:rPr>
              <a:t>available @ </a:t>
            </a:r>
            <a:r>
              <a:rPr lang="en-US" sz="1960" b="0" i="0" u="sng" strike="noStrike" cap="none">
                <a:solidFill>
                  <a:schemeClr val="hlink"/>
                </a:solidFill>
                <a:latin typeface="Calibri"/>
                <a:ea typeface="Calibri"/>
                <a:cs typeface="Calibri"/>
                <a:sym typeface="Calibri"/>
                <a:hlinkClick r:id="rId7"/>
              </a:rPr>
              <a:t>https://www.ncbi.nlm.nih.gov/pubmed/25085235</a:t>
            </a:r>
            <a:r>
              <a:rPr lang="en-US" sz="1960" b="0" i="0" u="none" strike="noStrike" cap="none">
                <a:solidFill>
                  <a:schemeClr val="dk1"/>
                </a:solidFill>
                <a:latin typeface="Calibri"/>
                <a:ea typeface="Calibri"/>
                <a:cs typeface="Calibri"/>
                <a:sym typeface="Calibri"/>
              </a:rPr>
              <a:t> describes how mental health effects mass shootings. </a:t>
            </a:r>
          </a:p>
          <a:p>
            <a:pPr marL="228600" marR="0" lvl="0" indent="-228600" algn="l" rtl="0">
              <a:lnSpc>
                <a:spcPct val="70000"/>
              </a:lnSpc>
              <a:spcBef>
                <a:spcPts val="1000"/>
              </a:spcBef>
              <a:spcAft>
                <a:spcPts val="0"/>
              </a:spcAft>
              <a:buClr>
                <a:schemeClr val="dk1"/>
              </a:buClr>
              <a:buSzPct val="100000"/>
              <a:buFont typeface="Arial"/>
              <a:buNone/>
            </a:pPr>
            <a:endParaRPr sz="1960" b="0" i="0" u="none" strike="noStrike" cap="none">
              <a:solidFill>
                <a:schemeClr val="dk1"/>
              </a:solidFill>
              <a:latin typeface="Calibri"/>
              <a:ea typeface="Calibri"/>
              <a:cs typeface="Calibri"/>
              <a:sym typeface="Calibri"/>
            </a:endParaRPr>
          </a:p>
          <a:p>
            <a:pPr marL="228600" marR="0" lvl="0" indent="-228600" algn="l" rtl="0">
              <a:lnSpc>
                <a:spcPct val="70000"/>
              </a:lnSpc>
              <a:spcBef>
                <a:spcPts val="1000"/>
              </a:spcBef>
              <a:spcAft>
                <a:spcPts val="0"/>
              </a:spcAft>
              <a:buClr>
                <a:schemeClr val="dk1"/>
              </a:buClr>
              <a:buSzPct val="100000"/>
              <a:buFont typeface="Arial"/>
              <a:buChar char="•"/>
            </a:pPr>
            <a:r>
              <a:rPr lang="en-US" sz="1960" b="0" i="0" u="none" strike="noStrike" cap="none">
                <a:solidFill>
                  <a:schemeClr val="dk1"/>
                </a:solidFill>
                <a:latin typeface="Calibri"/>
                <a:ea typeface="Calibri"/>
                <a:cs typeface="Calibri"/>
                <a:sym typeface="Calibri"/>
              </a:rPr>
              <a:t>These papers do analysis of mental illness, American firearms policies, the effects of shooting rampages on children and adolescents, the psychological effects for wounded victims and the emergency healthcare personnel who care for them, the disaster behavioral health considerations for preparedness and response, and the media "framing" of mass shooting incidents in relation to the portrayal of mental health themes </a:t>
            </a:r>
          </a:p>
          <a:p>
            <a:pPr marL="228600" marR="0" lvl="0" indent="-228600" algn="l" rtl="0">
              <a:lnSpc>
                <a:spcPct val="70000"/>
              </a:lnSpc>
              <a:spcBef>
                <a:spcPts val="1000"/>
              </a:spcBef>
              <a:spcAft>
                <a:spcPts val="0"/>
              </a:spcAft>
              <a:buClr>
                <a:schemeClr val="dk1"/>
              </a:buClr>
              <a:buSzPct val="100000"/>
              <a:buFont typeface="Arial"/>
              <a:buNone/>
            </a:pPr>
            <a:endParaRPr sz="1960" b="0" i="0" u="none" strike="noStrike" cap="none">
              <a:solidFill>
                <a:schemeClr val="dk1"/>
              </a:solidFill>
              <a:latin typeface="Calibri"/>
              <a:ea typeface="Calibri"/>
              <a:cs typeface="Calibri"/>
              <a:sym typeface="Calibri"/>
            </a:endParaRPr>
          </a:p>
          <a:p>
            <a:pPr marL="228600" marR="0" lvl="0" indent="-228600" algn="l" rtl="0">
              <a:lnSpc>
                <a:spcPct val="70000"/>
              </a:lnSpc>
              <a:spcBef>
                <a:spcPts val="1000"/>
              </a:spcBef>
              <a:buClr>
                <a:schemeClr val="dk1"/>
              </a:buClr>
              <a:buSzPct val="100000"/>
              <a:buFont typeface="Arial"/>
              <a:buChar char="•"/>
            </a:pPr>
            <a:r>
              <a:rPr lang="en-US" sz="1960" b="0" i="0" u="none" strike="noStrike" cap="none">
                <a:solidFill>
                  <a:schemeClr val="dk1"/>
                </a:solidFill>
                <a:latin typeface="Calibri"/>
                <a:ea typeface="Calibri"/>
                <a:cs typeface="Calibri"/>
                <a:sym typeface="Calibri"/>
              </a:rPr>
              <a:t>I also found the dataset and some interesting insights @ </a:t>
            </a:r>
            <a:r>
              <a:rPr lang="en-US" sz="1960" b="0" i="0" u="sng" strike="noStrike" cap="none">
                <a:solidFill>
                  <a:schemeClr val="hlink"/>
                </a:solidFill>
                <a:latin typeface="Calibri"/>
                <a:ea typeface="Calibri"/>
                <a:cs typeface="Calibri"/>
                <a:sym typeface="Calibri"/>
                <a:hlinkClick r:id="rId8"/>
              </a:rPr>
              <a:t>https://www.kaggle.com/zusmani/us-mass-shootings-last-50-years</a:t>
            </a:r>
            <a:r>
              <a:rPr lang="en-US" sz="1960" b="0" i="0" u="none" strike="noStrike" cap="none">
                <a:solidFill>
                  <a:schemeClr val="dk1"/>
                </a:solidFill>
                <a:latin typeface="Calibri"/>
                <a:ea typeface="Calibri"/>
                <a:cs typeface="Calibri"/>
                <a:sym typeface="Calibri"/>
              </a:rPr>
              <a:t> which is motivational for me to pick up this topic for my work.</a:t>
            </a:r>
          </a:p>
        </p:txBody>
      </p:sp>
      <p:pic>
        <p:nvPicPr>
          <p:cNvPr id="2" name="tmpDB53">
            <a:hlinkClick r:id="" action="ppaction://media"/>
            <a:extLst>
              <a:ext uri="{FF2B5EF4-FFF2-40B4-BE49-F238E27FC236}">
                <a16:creationId xmlns:a16="http://schemas.microsoft.com/office/drawing/2014/main" id="{3A3D064E-67EB-4284-8090-3954C7B56C52}"/>
              </a:ext>
            </a:extLst>
          </p:cNvPr>
          <p:cNvPicPr>
            <a:picLocks noChangeAspect="1"/>
          </p:cNvPicPr>
          <p:nvPr>
            <a:videoFile r:link="rId1"/>
            <p:custDataLst>
              <p:tags r:id="rId2"/>
            </p:custDataLst>
            <p:extLst>
              <p:ext uri="{DAA4B4D4-6D71-4841-9C94-3DE7FCFB9230}">
                <p14:media xmlns:p14="http://schemas.microsoft.com/office/powerpoint/2010/main" r:embed="rId3">
                  <p14:trim end="10.0929"/>
                </p14:media>
              </p:ext>
              <p:ext uri="{42D2F446-02D8-4167-A562-619A0277C38B}">
                <p15:isNarration xmlns:p15="http://schemas.microsoft.com/office/powerpoint/2012/main" val="1"/>
              </p:ext>
            </p:extLst>
          </p:nvPr>
        </p:nvPicPr>
        <p:blipFill>
          <a:blip r:embed="rId9"/>
          <a:stretch>
            <a:fillRect/>
          </a:stretch>
        </p:blipFill>
        <p:spPr>
          <a:xfrm>
            <a:off x="11861800" y="101600"/>
            <a:ext cx="228600" cy="228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2937"/>
    </mc:Choice>
    <mc:Fallback xmlns="">
      <p:transition spd="slow" advTm="329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1"/>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Shape 112"/>
          <p:cNvSpPr txBox="1">
            <a:spLocks noGrp="1"/>
          </p:cNvSpPr>
          <p:nvPr>
            <p:ph type="title"/>
          </p:nvPr>
        </p:nvSpPr>
        <p:spPr>
          <a:xfrm>
            <a:off x="838200" y="365125"/>
            <a:ext cx="10515600" cy="1325563"/>
          </a:xfrm>
          <a:prstGeom prst="rect">
            <a:avLst/>
          </a:prstGeom>
          <a:noFill/>
          <a:ln>
            <a:noFill/>
          </a:ln>
        </p:spPr>
        <p:txBody>
          <a:bodyPr wrap="square" lIns="91425" tIns="45700" rIns="91425" bIns="45700" anchor="ctr" anchorCtr="0">
            <a:noAutofit/>
          </a:bodyPr>
          <a:lstStyle/>
          <a:p>
            <a:pPr marL="0" marR="0" lvl="0" indent="-279400" algn="l" rtl="0">
              <a:lnSpc>
                <a:spcPct val="90000"/>
              </a:lnSpc>
              <a:spcBef>
                <a:spcPts val="0"/>
              </a:spcBef>
              <a:buClr>
                <a:schemeClr val="dk1"/>
              </a:buClr>
              <a:buSzPct val="100000"/>
              <a:buFont typeface="Calibri"/>
              <a:buNone/>
            </a:pPr>
            <a:r>
              <a:rPr lang="en-US" sz="4400" b="0" i="0" u="none" strike="noStrike" cap="none">
                <a:solidFill>
                  <a:schemeClr val="dk1"/>
                </a:solidFill>
                <a:latin typeface="Calibri"/>
                <a:ea typeface="Calibri"/>
                <a:cs typeface="Calibri"/>
                <a:sym typeface="Calibri"/>
              </a:rPr>
              <a:t>Hypothesis and Research Questions</a:t>
            </a:r>
          </a:p>
        </p:txBody>
      </p:sp>
      <p:sp>
        <p:nvSpPr>
          <p:cNvPr id="113" name="Shape 113"/>
          <p:cNvSpPr txBox="1">
            <a:spLocks noGrp="1"/>
          </p:cNvSpPr>
          <p:nvPr>
            <p:ph type="body" idx="1"/>
          </p:nvPr>
        </p:nvSpPr>
        <p:spPr>
          <a:xfrm>
            <a:off x="838200" y="1493134"/>
            <a:ext cx="10515600" cy="4861367"/>
          </a:xfrm>
          <a:prstGeom prst="rect">
            <a:avLst/>
          </a:prstGeom>
          <a:noFill/>
          <a:ln>
            <a:noFill/>
          </a:ln>
        </p:spPr>
        <p:txBody>
          <a:bodyPr wrap="square" lIns="91425" tIns="45700" rIns="91425" bIns="45700" anchor="t" anchorCtr="0">
            <a:noAutofit/>
          </a:bodyPr>
          <a:lstStyle/>
          <a:p>
            <a:pPr marL="228600" marR="0" lvl="0" indent="-228600" algn="l" rtl="0">
              <a:lnSpc>
                <a:spcPct val="70000"/>
              </a:lnSpc>
              <a:spcBef>
                <a:spcPts val="0"/>
              </a:spcBef>
              <a:spcAft>
                <a:spcPts val="0"/>
              </a:spcAft>
              <a:buClr>
                <a:schemeClr val="dk1"/>
              </a:buClr>
              <a:buSzPct val="100000"/>
              <a:buFont typeface="Arial"/>
              <a:buChar char="•"/>
            </a:pPr>
            <a:r>
              <a:rPr lang="en-US" sz="2380" b="0" i="0" u="none" strike="noStrike" cap="none" dirty="0">
                <a:solidFill>
                  <a:schemeClr val="dk1"/>
                </a:solidFill>
                <a:latin typeface="Calibri"/>
                <a:ea typeface="Calibri"/>
                <a:cs typeface="Calibri"/>
                <a:sym typeface="Calibri"/>
              </a:rPr>
              <a:t>I believe the implementation would lead to interesting exploratory analysis and I will get some meaningful insights about the mass shootings in the </a:t>
            </a:r>
            <a:r>
              <a:rPr lang="en-US" sz="2380" b="0" i="0" u="none" strike="noStrike" cap="none">
                <a:solidFill>
                  <a:schemeClr val="dk1"/>
                </a:solidFill>
                <a:latin typeface="Calibri"/>
                <a:ea typeface="Calibri"/>
                <a:cs typeface="Calibri"/>
                <a:sym typeface="Calibri"/>
              </a:rPr>
              <a:t>US based </a:t>
            </a:r>
            <a:r>
              <a:rPr lang="en-US" sz="2380" b="0" i="0" u="none" strike="noStrike" cap="none" dirty="0">
                <a:solidFill>
                  <a:schemeClr val="dk1"/>
                </a:solidFill>
                <a:latin typeface="Calibri"/>
                <a:ea typeface="Calibri"/>
                <a:cs typeface="Calibri"/>
                <a:sym typeface="Calibri"/>
              </a:rPr>
              <a:t>on the dataset I have chosen.  </a:t>
            </a:r>
          </a:p>
          <a:p>
            <a:pPr marL="228600" marR="0" lvl="0" indent="-228600" algn="l" rtl="0">
              <a:lnSpc>
                <a:spcPct val="70000"/>
              </a:lnSpc>
              <a:spcBef>
                <a:spcPts val="1000"/>
              </a:spcBef>
              <a:spcAft>
                <a:spcPts val="0"/>
              </a:spcAft>
              <a:buClr>
                <a:schemeClr val="dk1"/>
              </a:buClr>
              <a:buSzPct val="100000"/>
              <a:buFont typeface="Arial"/>
              <a:buNone/>
            </a:pPr>
            <a:endParaRPr sz="2380" b="0" i="0" u="none" strike="noStrike" cap="none" dirty="0">
              <a:solidFill>
                <a:schemeClr val="dk1"/>
              </a:solidFill>
              <a:latin typeface="Calibri"/>
              <a:ea typeface="Calibri"/>
              <a:cs typeface="Calibri"/>
              <a:sym typeface="Calibri"/>
            </a:endParaRPr>
          </a:p>
          <a:p>
            <a:pPr marL="228600" marR="0" lvl="0" indent="-228600" algn="l" rtl="0">
              <a:lnSpc>
                <a:spcPct val="70000"/>
              </a:lnSpc>
              <a:spcBef>
                <a:spcPts val="1000"/>
              </a:spcBef>
              <a:spcAft>
                <a:spcPts val="0"/>
              </a:spcAft>
              <a:buClr>
                <a:schemeClr val="dk1"/>
              </a:buClr>
              <a:buSzPct val="100000"/>
              <a:buFont typeface="Arial"/>
              <a:buChar char="•"/>
            </a:pPr>
            <a:r>
              <a:rPr lang="en-US" sz="2380" b="0" i="0" u="none" strike="noStrike" cap="none" dirty="0">
                <a:solidFill>
                  <a:schemeClr val="dk1"/>
                </a:solidFill>
                <a:latin typeface="Calibri"/>
                <a:ea typeface="Calibri"/>
                <a:cs typeface="Calibri"/>
                <a:sym typeface="Calibri"/>
              </a:rPr>
              <a:t>My objective is that the implementation should lead to interesting exploratory analysis and I should get some meaningful insights from this mass shooting dataset.</a:t>
            </a:r>
          </a:p>
          <a:p>
            <a:pPr marL="228600" marR="0" lvl="0" indent="-228600" algn="l" rtl="0">
              <a:lnSpc>
                <a:spcPct val="70000"/>
              </a:lnSpc>
              <a:spcBef>
                <a:spcPts val="1000"/>
              </a:spcBef>
              <a:spcAft>
                <a:spcPts val="0"/>
              </a:spcAft>
              <a:buClr>
                <a:schemeClr val="dk1"/>
              </a:buClr>
              <a:buSzPct val="100000"/>
              <a:buFont typeface="Arial"/>
              <a:buNone/>
            </a:pPr>
            <a:endParaRPr sz="2380" b="0" i="0" u="none" strike="noStrike" cap="none" dirty="0">
              <a:solidFill>
                <a:schemeClr val="dk1"/>
              </a:solidFill>
              <a:latin typeface="Calibri"/>
              <a:ea typeface="Calibri"/>
              <a:cs typeface="Calibri"/>
              <a:sym typeface="Calibri"/>
            </a:endParaRPr>
          </a:p>
          <a:p>
            <a:pPr marL="228600" marR="0" lvl="0" indent="-228600" algn="l" rtl="0">
              <a:lnSpc>
                <a:spcPct val="70000"/>
              </a:lnSpc>
              <a:spcBef>
                <a:spcPts val="1000"/>
              </a:spcBef>
              <a:spcAft>
                <a:spcPts val="0"/>
              </a:spcAft>
              <a:buClr>
                <a:schemeClr val="dk1"/>
              </a:buClr>
              <a:buSzPct val="100000"/>
              <a:buFont typeface="Arial"/>
              <a:buChar char="•"/>
            </a:pPr>
            <a:r>
              <a:rPr lang="en-US" sz="2380" b="0" i="0" u="none" strike="noStrike" cap="none" dirty="0">
                <a:solidFill>
                  <a:schemeClr val="dk1"/>
                </a:solidFill>
                <a:latin typeface="Calibri"/>
                <a:ea typeface="Calibri"/>
                <a:cs typeface="Calibri"/>
                <a:sym typeface="Calibri"/>
              </a:rPr>
              <a:t>Research Questions / Potential Insights targeted to be found out – </a:t>
            </a:r>
          </a:p>
          <a:p>
            <a:pPr marL="685800" marR="0" lvl="1" indent="-228600" algn="l" rtl="0">
              <a:lnSpc>
                <a:spcPct val="70000"/>
              </a:lnSpc>
              <a:spcBef>
                <a:spcPts val="500"/>
              </a:spcBef>
              <a:spcAft>
                <a:spcPts val="0"/>
              </a:spcAft>
              <a:buClr>
                <a:schemeClr val="dk1"/>
              </a:buClr>
              <a:buSzPct val="100000"/>
              <a:buFont typeface="Arial"/>
              <a:buChar char="•"/>
            </a:pPr>
            <a:r>
              <a:rPr lang="en-US" sz="2040" b="0" i="0" u="none" strike="noStrike" cap="none" dirty="0">
                <a:solidFill>
                  <a:schemeClr val="dk1"/>
                </a:solidFill>
                <a:latin typeface="Calibri"/>
                <a:ea typeface="Calibri"/>
                <a:cs typeface="Calibri"/>
                <a:sym typeface="Calibri"/>
              </a:rPr>
              <a:t>Distribution of mass shootings across all US states / areas.</a:t>
            </a:r>
          </a:p>
          <a:p>
            <a:pPr marL="685800" marR="0" lvl="1" indent="-228600" algn="l" rtl="0">
              <a:lnSpc>
                <a:spcPct val="70000"/>
              </a:lnSpc>
              <a:spcBef>
                <a:spcPts val="500"/>
              </a:spcBef>
              <a:spcAft>
                <a:spcPts val="0"/>
              </a:spcAft>
              <a:buClr>
                <a:schemeClr val="dk1"/>
              </a:buClr>
              <a:buSzPct val="100000"/>
              <a:buFont typeface="Arial"/>
              <a:buChar char="•"/>
            </a:pPr>
            <a:r>
              <a:rPr lang="en-US" sz="2040" b="0" i="0" u="none" strike="noStrike" cap="none" dirty="0">
                <a:solidFill>
                  <a:schemeClr val="dk1"/>
                </a:solidFill>
                <a:latin typeface="Calibri"/>
                <a:ea typeface="Calibri"/>
                <a:cs typeface="Calibri"/>
                <a:sym typeface="Calibri"/>
              </a:rPr>
              <a:t>Rate of mass shootings over time / #years.</a:t>
            </a:r>
          </a:p>
          <a:p>
            <a:pPr marL="685800" marR="0" lvl="1" indent="-228600" algn="l" rtl="0">
              <a:lnSpc>
                <a:spcPct val="70000"/>
              </a:lnSpc>
              <a:spcBef>
                <a:spcPts val="500"/>
              </a:spcBef>
              <a:spcAft>
                <a:spcPts val="0"/>
              </a:spcAft>
              <a:buClr>
                <a:schemeClr val="dk1"/>
              </a:buClr>
              <a:buSzPct val="100000"/>
              <a:buFont typeface="Arial"/>
              <a:buChar char="•"/>
            </a:pPr>
            <a:r>
              <a:rPr lang="en-US" sz="2040" b="0" i="0" u="none" strike="noStrike" cap="none" dirty="0">
                <a:solidFill>
                  <a:schemeClr val="dk1"/>
                </a:solidFill>
                <a:latin typeface="Calibri"/>
                <a:ea typeface="Calibri"/>
                <a:cs typeface="Calibri"/>
                <a:sym typeface="Calibri"/>
              </a:rPr>
              <a:t>How many people got killed and injured per year? </a:t>
            </a:r>
          </a:p>
          <a:p>
            <a:pPr marL="685800" marR="0" lvl="1" indent="-228600" algn="l" rtl="0">
              <a:lnSpc>
                <a:spcPct val="70000"/>
              </a:lnSpc>
              <a:spcBef>
                <a:spcPts val="500"/>
              </a:spcBef>
              <a:spcAft>
                <a:spcPts val="0"/>
              </a:spcAft>
              <a:buClr>
                <a:schemeClr val="dk1"/>
              </a:buClr>
              <a:buSzPct val="100000"/>
              <a:buFont typeface="Arial"/>
              <a:buChar char="•"/>
            </a:pPr>
            <a:r>
              <a:rPr lang="en-US" sz="2040" b="0" i="0" u="none" strike="noStrike" cap="none" dirty="0">
                <a:solidFill>
                  <a:schemeClr val="dk1"/>
                </a:solidFill>
                <a:latin typeface="Calibri"/>
                <a:ea typeface="Calibri"/>
                <a:cs typeface="Calibri"/>
                <a:sym typeface="Calibri"/>
              </a:rPr>
              <a:t>Is there any correlation between shooter and his/her Race, Gender?</a:t>
            </a:r>
          </a:p>
          <a:p>
            <a:pPr marL="685800" marR="0" lvl="1" indent="-228600" algn="l" rtl="0">
              <a:lnSpc>
                <a:spcPct val="70000"/>
              </a:lnSpc>
              <a:spcBef>
                <a:spcPts val="500"/>
              </a:spcBef>
              <a:spcAft>
                <a:spcPts val="0"/>
              </a:spcAft>
              <a:buClr>
                <a:schemeClr val="dk1"/>
              </a:buClr>
              <a:buSzPct val="100000"/>
              <a:buFont typeface="Arial"/>
              <a:buChar char="•"/>
            </a:pPr>
            <a:r>
              <a:rPr lang="en-US" sz="2040" b="0" i="0" u="none" strike="noStrike" cap="none" dirty="0">
                <a:solidFill>
                  <a:schemeClr val="dk1"/>
                </a:solidFill>
                <a:latin typeface="Calibri"/>
                <a:ea typeface="Calibri"/>
                <a:cs typeface="Calibri"/>
                <a:sym typeface="Calibri"/>
              </a:rPr>
              <a:t>What cities and states are more prone to such attacks?</a:t>
            </a:r>
          </a:p>
          <a:p>
            <a:pPr marL="685800" marR="0" lvl="1" indent="-228600" algn="l" rtl="0">
              <a:lnSpc>
                <a:spcPct val="70000"/>
              </a:lnSpc>
              <a:spcBef>
                <a:spcPts val="500"/>
              </a:spcBef>
              <a:spcAft>
                <a:spcPts val="0"/>
              </a:spcAft>
              <a:buClr>
                <a:schemeClr val="dk1"/>
              </a:buClr>
              <a:buSzPct val="100000"/>
              <a:buFont typeface="Arial"/>
              <a:buChar char="•"/>
            </a:pPr>
            <a:r>
              <a:rPr lang="en-US" sz="2040" b="0" i="0" u="none" strike="noStrike" cap="none" dirty="0">
                <a:solidFill>
                  <a:schemeClr val="dk1"/>
                </a:solidFill>
                <a:latin typeface="Calibri"/>
                <a:ea typeface="Calibri"/>
                <a:cs typeface="Calibri"/>
                <a:sym typeface="Calibri"/>
              </a:rPr>
              <a:t>…</a:t>
            </a:r>
          </a:p>
          <a:p>
            <a:pPr marL="685800" marR="0" lvl="1" indent="-228600" algn="l" rtl="0">
              <a:lnSpc>
                <a:spcPct val="70000"/>
              </a:lnSpc>
              <a:spcBef>
                <a:spcPts val="500"/>
              </a:spcBef>
              <a:buClr>
                <a:schemeClr val="dk1"/>
              </a:buClr>
              <a:buSzPct val="100000"/>
              <a:buFont typeface="Arial"/>
              <a:buNone/>
            </a:pPr>
            <a:endParaRPr sz="2040" b="0" i="0" u="none" strike="noStrike" cap="none" dirty="0">
              <a:solidFill>
                <a:schemeClr val="dk1"/>
              </a:solidFill>
              <a:latin typeface="Calibri"/>
              <a:ea typeface="Calibri"/>
              <a:cs typeface="Calibri"/>
              <a:sym typeface="Calibri"/>
            </a:endParaRPr>
          </a:p>
        </p:txBody>
      </p:sp>
      <p:pic>
        <p:nvPicPr>
          <p:cNvPr id="2" name="tmp9B39">
            <a:hlinkClick r:id="" action="ppaction://media"/>
            <a:extLst>
              <a:ext uri="{FF2B5EF4-FFF2-40B4-BE49-F238E27FC236}">
                <a16:creationId xmlns:a16="http://schemas.microsoft.com/office/drawing/2014/main" id="{1528D9D8-608F-4678-B296-EA2B513C3394}"/>
              </a:ext>
            </a:extLst>
          </p:cNvPr>
          <p:cNvPicPr>
            <a:picLocks noChangeAspect="1"/>
          </p:cNvPicPr>
          <p:nvPr>
            <a:videoFile r:link="rId1"/>
            <p:custDataLst>
              <p:tags r:id="rId2"/>
            </p:custDataLst>
            <p:extLst>
              <p:ext uri="{DAA4B4D4-6D71-4841-9C94-3DE7FCFB9230}">
                <p14:media xmlns:p14="http://schemas.microsoft.com/office/powerpoint/2010/main" r:embed="rId3">
                  <p14:trim end="27.3673"/>
                </p14:media>
              </p:ext>
              <p:ext uri="{42D2F446-02D8-4167-A562-619A0277C38B}">
                <p15:isNarration xmlns:p15="http://schemas.microsoft.com/office/powerpoint/2012/main" val="1"/>
              </p:ext>
            </p:extLst>
          </p:nvPr>
        </p:nvPicPr>
        <p:blipFill>
          <a:blip r:embed="rId6"/>
          <a:stretch>
            <a:fillRect/>
          </a:stretch>
        </p:blipFill>
        <p:spPr>
          <a:xfrm>
            <a:off x="11861800" y="101600"/>
            <a:ext cx="228600" cy="228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5321"/>
    </mc:Choice>
    <mc:Fallback xmlns="">
      <p:transition spd="slow" advTm="1532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1"/>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Shape 118"/>
          <p:cNvSpPr txBox="1">
            <a:spLocks noGrp="1"/>
          </p:cNvSpPr>
          <p:nvPr>
            <p:ph type="title"/>
          </p:nvPr>
        </p:nvSpPr>
        <p:spPr>
          <a:xfrm>
            <a:off x="838200" y="365125"/>
            <a:ext cx="10515600" cy="1325563"/>
          </a:xfrm>
          <a:prstGeom prst="rect">
            <a:avLst/>
          </a:prstGeom>
          <a:noFill/>
          <a:ln>
            <a:noFill/>
          </a:ln>
        </p:spPr>
        <p:txBody>
          <a:bodyPr wrap="square" lIns="91425" tIns="45700" rIns="91425" bIns="45700" anchor="ctr" anchorCtr="0">
            <a:noAutofit/>
          </a:bodyPr>
          <a:lstStyle/>
          <a:p>
            <a:pPr marL="0" marR="0" lvl="0" indent="-279400" algn="l" rtl="0">
              <a:lnSpc>
                <a:spcPct val="90000"/>
              </a:lnSpc>
              <a:spcBef>
                <a:spcPts val="0"/>
              </a:spcBef>
              <a:buClr>
                <a:schemeClr val="dk1"/>
              </a:buClr>
              <a:buSzPct val="100000"/>
              <a:buFont typeface="Calibri"/>
              <a:buNone/>
            </a:pPr>
            <a:r>
              <a:rPr lang="en-US" sz="4400" b="0" i="0" u="none" strike="noStrike" cap="none">
                <a:solidFill>
                  <a:schemeClr val="dk1"/>
                </a:solidFill>
                <a:latin typeface="Calibri"/>
                <a:ea typeface="Calibri"/>
                <a:cs typeface="Calibri"/>
                <a:sym typeface="Calibri"/>
              </a:rPr>
              <a:t>Data Source Details</a:t>
            </a:r>
          </a:p>
        </p:txBody>
      </p:sp>
      <p:sp>
        <p:nvSpPr>
          <p:cNvPr id="119" name="Shape 119"/>
          <p:cNvSpPr txBox="1">
            <a:spLocks noGrp="1"/>
          </p:cNvSpPr>
          <p:nvPr>
            <p:ph type="body" idx="1"/>
          </p:nvPr>
        </p:nvSpPr>
        <p:spPr>
          <a:xfrm>
            <a:off x="838200" y="1825625"/>
            <a:ext cx="10515600" cy="4351338"/>
          </a:xfrm>
          <a:prstGeom prst="rect">
            <a:avLst/>
          </a:prstGeom>
          <a:noFill/>
          <a:ln>
            <a:noFill/>
          </a:ln>
        </p:spPr>
        <p:txBody>
          <a:bodyPr wrap="square" lIns="91425" tIns="45700" rIns="91425" bIns="45700" anchor="t" anchorCtr="0">
            <a:noAutofit/>
          </a:bodyPr>
          <a:lstStyle/>
          <a:p>
            <a:pPr marL="228600" marR="0" lvl="0" indent="-228600" algn="l" rtl="0">
              <a:lnSpc>
                <a:spcPct val="80000"/>
              </a:lnSpc>
              <a:spcBef>
                <a:spcPts val="0"/>
              </a:spcBef>
              <a:spcAft>
                <a:spcPts val="0"/>
              </a:spcAft>
              <a:buClr>
                <a:schemeClr val="dk1"/>
              </a:buClr>
              <a:buSzPct val="100000"/>
              <a:buFont typeface="Arial"/>
              <a:buChar char="•"/>
            </a:pPr>
            <a:r>
              <a:rPr lang="en-US" sz="2800" b="0" i="0" u="none" strike="noStrike" cap="none">
                <a:solidFill>
                  <a:schemeClr val="dk1"/>
                </a:solidFill>
                <a:latin typeface="Calibri"/>
                <a:ea typeface="Calibri"/>
                <a:cs typeface="Calibri"/>
                <a:sym typeface="Calibri"/>
              </a:rPr>
              <a:t>Potential Data Source</a:t>
            </a:r>
          </a:p>
          <a:p>
            <a:pPr marL="685800" marR="0" lvl="1" indent="-228600" algn="l" rtl="0">
              <a:lnSpc>
                <a:spcPct val="80000"/>
              </a:lnSpc>
              <a:spcBef>
                <a:spcPts val="500"/>
              </a:spcBef>
              <a:spcAft>
                <a:spcPts val="0"/>
              </a:spcAft>
              <a:buClr>
                <a:schemeClr val="dk1"/>
              </a:buClr>
              <a:buSzPct val="100000"/>
              <a:buFont typeface="Arial"/>
              <a:buChar char="•"/>
            </a:pPr>
            <a:r>
              <a:rPr lang="en-US" sz="2400" b="0" i="0" u="none" strike="noStrike" cap="none">
                <a:solidFill>
                  <a:schemeClr val="dk1"/>
                </a:solidFill>
                <a:latin typeface="Calibri"/>
                <a:ea typeface="Calibri"/>
                <a:cs typeface="Calibri"/>
                <a:sym typeface="Calibri"/>
              </a:rPr>
              <a:t>The dataset which is used for my work is available at </a:t>
            </a:r>
            <a:r>
              <a:rPr lang="en-US" sz="2400" b="0" i="0" u="sng" strike="noStrike" cap="none">
                <a:solidFill>
                  <a:schemeClr val="hlink"/>
                </a:solidFill>
                <a:latin typeface="Calibri"/>
                <a:ea typeface="Calibri"/>
                <a:cs typeface="Calibri"/>
                <a:sym typeface="Calibri"/>
                <a:hlinkClick r:id="rId6"/>
              </a:rPr>
              <a:t>https://www.kaggle.com/zusmani/us-mass-shootings-last-50-years</a:t>
            </a:r>
            <a:r>
              <a:rPr lang="en-US" sz="2400" b="0" i="0" u="none" strike="noStrike" cap="none">
                <a:solidFill>
                  <a:schemeClr val="dk1"/>
                </a:solidFill>
                <a:latin typeface="Calibri"/>
                <a:ea typeface="Calibri"/>
                <a:cs typeface="Calibri"/>
                <a:sym typeface="Calibri"/>
              </a:rPr>
              <a:t> . </a:t>
            </a:r>
          </a:p>
          <a:p>
            <a:pPr marL="685800" marR="0" lvl="1" indent="-228600" algn="l" rtl="0">
              <a:lnSpc>
                <a:spcPct val="80000"/>
              </a:lnSpc>
              <a:spcBef>
                <a:spcPts val="500"/>
              </a:spcBef>
              <a:spcAft>
                <a:spcPts val="0"/>
              </a:spcAft>
              <a:buClr>
                <a:schemeClr val="dk1"/>
              </a:buClr>
              <a:buSzPct val="100000"/>
              <a:buFont typeface="Arial"/>
              <a:buChar char="•"/>
            </a:pPr>
            <a:r>
              <a:rPr lang="en-US" sz="2400" b="0" i="0" u="none" strike="noStrike" cap="none">
                <a:solidFill>
                  <a:schemeClr val="dk1"/>
                </a:solidFill>
                <a:latin typeface="Calibri"/>
                <a:ea typeface="Calibri"/>
                <a:cs typeface="Calibri"/>
                <a:sym typeface="Calibri"/>
              </a:rPr>
              <a:t>I verified the datasets and it looks good to me in terms of metadata, data volume, quality, etc.</a:t>
            </a:r>
          </a:p>
          <a:p>
            <a:pPr marL="685800" marR="0" lvl="1" indent="-228600" algn="l" rtl="0">
              <a:lnSpc>
                <a:spcPct val="80000"/>
              </a:lnSpc>
              <a:spcBef>
                <a:spcPts val="500"/>
              </a:spcBef>
              <a:spcAft>
                <a:spcPts val="0"/>
              </a:spcAft>
              <a:buClr>
                <a:schemeClr val="dk1"/>
              </a:buClr>
              <a:buSzPct val="100000"/>
              <a:buFont typeface="Arial"/>
              <a:buNone/>
            </a:pPr>
            <a:endParaRPr sz="2400" b="0" i="0" u="none" strike="noStrike" cap="none">
              <a:solidFill>
                <a:schemeClr val="dk1"/>
              </a:solidFill>
              <a:latin typeface="Calibri"/>
              <a:ea typeface="Calibri"/>
              <a:cs typeface="Calibri"/>
              <a:sym typeface="Calibri"/>
            </a:endParaRPr>
          </a:p>
          <a:p>
            <a:pPr marL="228600" marR="0" lvl="0" indent="-228600" algn="l" rtl="0">
              <a:lnSpc>
                <a:spcPct val="80000"/>
              </a:lnSpc>
              <a:spcBef>
                <a:spcPts val="1000"/>
              </a:spcBef>
              <a:spcAft>
                <a:spcPts val="0"/>
              </a:spcAft>
              <a:buClr>
                <a:schemeClr val="dk1"/>
              </a:buClr>
              <a:buSzPct val="100000"/>
              <a:buFont typeface="Arial"/>
              <a:buChar char="•"/>
            </a:pPr>
            <a:r>
              <a:rPr lang="en-US" sz="2800" b="0" i="0" u="none" strike="noStrike" cap="none">
                <a:solidFill>
                  <a:schemeClr val="dk1"/>
                </a:solidFill>
                <a:latin typeface="Calibri"/>
                <a:ea typeface="Calibri"/>
                <a:cs typeface="Calibri"/>
                <a:sym typeface="Calibri"/>
              </a:rPr>
              <a:t>Data statistics </a:t>
            </a:r>
          </a:p>
          <a:p>
            <a:pPr marL="685800" marR="0" lvl="1" indent="-228600" algn="l" rtl="0">
              <a:lnSpc>
                <a:spcPct val="80000"/>
              </a:lnSpc>
              <a:spcBef>
                <a:spcPts val="500"/>
              </a:spcBef>
              <a:spcAft>
                <a:spcPts val="0"/>
              </a:spcAft>
              <a:buClr>
                <a:schemeClr val="dk1"/>
              </a:buClr>
              <a:buSzPct val="100000"/>
              <a:buFont typeface="Arial"/>
              <a:buChar char="•"/>
            </a:pPr>
            <a:r>
              <a:rPr lang="en-US" sz="2400" b="0" i="0" u="none" strike="noStrike" cap="none">
                <a:solidFill>
                  <a:schemeClr val="dk1"/>
                </a:solidFill>
                <a:latin typeface="Calibri"/>
                <a:ea typeface="Calibri"/>
                <a:cs typeface="Calibri"/>
                <a:sym typeface="Calibri"/>
              </a:rPr>
              <a:t>Mass shootings information data for last 50 years</a:t>
            </a:r>
          </a:p>
          <a:p>
            <a:pPr marL="685800" marR="0" lvl="1" indent="-228600" algn="l" rtl="0">
              <a:lnSpc>
                <a:spcPct val="80000"/>
              </a:lnSpc>
              <a:spcBef>
                <a:spcPts val="500"/>
              </a:spcBef>
              <a:spcAft>
                <a:spcPts val="0"/>
              </a:spcAft>
              <a:buClr>
                <a:schemeClr val="dk1"/>
              </a:buClr>
              <a:buSzPct val="100000"/>
              <a:buFont typeface="Arial"/>
              <a:buChar char="•"/>
            </a:pPr>
            <a:r>
              <a:rPr lang="en-US" sz="2400" b="0" i="0" u="none" strike="noStrike" cap="none">
                <a:solidFill>
                  <a:schemeClr val="dk1"/>
                </a:solidFill>
                <a:latin typeface="Calibri"/>
                <a:ea typeface="Calibri"/>
                <a:cs typeface="Calibri"/>
                <a:sym typeface="Calibri"/>
              </a:rPr>
              <a:t>~323 rows representing unique incidents, each described with 21 metadata columns. </a:t>
            </a:r>
          </a:p>
          <a:p>
            <a:pPr marL="685800" marR="0" lvl="1" indent="-228600" algn="l" rtl="0">
              <a:lnSpc>
                <a:spcPct val="80000"/>
              </a:lnSpc>
              <a:spcBef>
                <a:spcPts val="500"/>
              </a:spcBef>
              <a:spcAft>
                <a:spcPts val="0"/>
              </a:spcAft>
              <a:buClr>
                <a:schemeClr val="dk1"/>
              </a:buClr>
              <a:buSzPct val="100000"/>
              <a:buFont typeface="Arial"/>
              <a:buChar char="•"/>
            </a:pPr>
            <a:r>
              <a:rPr lang="en-US" sz="2400" b="0" i="0" u="none" strike="noStrike" cap="none">
                <a:solidFill>
                  <a:schemeClr val="dk1"/>
                </a:solidFill>
                <a:latin typeface="Calibri"/>
                <a:ea typeface="Calibri"/>
                <a:cs typeface="Calibri"/>
                <a:sym typeface="Calibri"/>
              </a:rPr>
              <a:t>Key fields: Location, Date, Area, Target, Cause, Summary, Suspect information, Victims information, etc. </a:t>
            </a:r>
          </a:p>
          <a:p>
            <a:pPr marL="685800" marR="0" lvl="1" indent="-228600" algn="l" rtl="0">
              <a:lnSpc>
                <a:spcPct val="80000"/>
              </a:lnSpc>
              <a:spcBef>
                <a:spcPts val="500"/>
              </a:spcBef>
              <a:spcAft>
                <a:spcPts val="0"/>
              </a:spcAft>
              <a:buClr>
                <a:schemeClr val="dk1"/>
              </a:buClr>
              <a:buSzPct val="100000"/>
              <a:buFont typeface="Arial"/>
              <a:buNone/>
            </a:pPr>
            <a:endParaRPr sz="2400" b="0" i="0" u="none" strike="noStrike" cap="none">
              <a:solidFill>
                <a:schemeClr val="dk1"/>
              </a:solidFill>
              <a:latin typeface="Calibri"/>
              <a:ea typeface="Calibri"/>
              <a:cs typeface="Calibri"/>
              <a:sym typeface="Calibri"/>
            </a:endParaRPr>
          </a:p>
          <a:p>
            <a:pPr marL="228600" marR="0" lvl="0" indent="-228600" algn="l" rtl="0">
              <a:lnSpc>
                <a:spcPct val="80000"/>
              </a:lnSpc>
              <a:spcBef>
                <a:spcPts val="1000"/>
              </a:spcBef>
              <a:buClr>
                <a:schemeClr val="dk1"/>
              </a:buClr>
              <a:buSzPct val="100000"/>
              <a:buFont typeface="Arial"/>
              <a:buNone/>
            </a:pPr>
            <a:endParaRPr sz="2800" b="0" i="0" u="none" strike="noStrike" cap="none">
              <a:solidFill>
                <a:schemeClr val="dk1"/>
              </a:solidFill>
              <a:latin typeface="Calibri"/>
              <a:ea typeface="Calibri"/>
              <a:cs typeface="Calibri"/>
              <a:sym typeface="Calibri"/>
            </a:endParaRPr>
          </a:p>
        </p:txBody>
      </p:sp>
      <p:pic>
        <p:nvPicPr>
          <p:cNvPr id="5" name="tmpFEE7">
            <a:hlinkClick r:id="" action="ppaction://media"/>
            <a:extLst>
              <a:ext uri="{FF2B5EF4-FFF2-40B4-BE49-F238E27FC236}">
                <a16:creationId xmlns:a16="http://schemas.microsoft.com/office/drawing/2014/main" id="{D2A29A74-0DE3-4890-9CED-493404060504}"/>
              </a:ext>
            </a:extLst>
          </p:cNvPr>
          <p:cNvPicPr>
            <a:picLocks noChangeAspect="1"/>
          </p:cNvPicPr>
          <p:nvPr>
            <a:videoFile r:link="rId1"/>
            <p:custDataLst>
              <p:tags r:id="rId2"/>
            </p:custDataLst>
            <p:extLst>
              <p:ext uri="{DAA4B4D4-6D71-4841-9C94-3DE7FCFB9230}">
                <p14:media xmlns:p14="http://schemas.microsoft.com/office/powerpoint/2010/main" r:embed="rId3">
                  <p14:trim end="5.0521"/>
                </p14:media>
              </p:ext>
              <p:ext uri="{42D2F446-02D8-4167-A562-619A0277C38B}">
                <p15:isNarration xmlns:p15="http://schemas.microsoft.com/office/powerpoint/2012/main" val="1"/>
              </p:ext>
            </p:extLst>
          </p:nvPr>
        </p:nvPicPr>
        <p:blipFill>
          <a:blip r:embed="rId7"/>
          <a:stretch>
            <a:fillRect/>
          </a:stretch>
        </p:blipFill>
        <p:spPr>
          <a:xfrm>
            <a:off x="11861800" y="101600"/>
            <a:ext cx="228600" cy="228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3361"/>
    </mc:Choice>
    <mc:Fallback>
      <p:transition spd="slow" advTm="333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1"/>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Shape 124"/>
          <p:cNvSpPr txBox="1">
            <a:spLocks noGrp="1"/>
          </p:cNvSpPr>
          <p:nvPr>
            <p:ph type="title"/>
          </p:nvPr>
        </p:nvSpPr>
        <p:spPr>
          <a:xfrm>
            <a:off x="838200" y="365125"/>
            <a:ext cx="10515600" cy="1325563"/>
          </a:xfrm>
          <a:prstGeom prst="rect">
            <a:avLst/>
          </a:prstGeom>
          <a:noFill/>
          <a:ln>
            <a:noFill/>
          </a:ln>
        </p:spPr>
        <p:txBody>
          <a:bodyPr wrap="square" lIns="91425" tIns="45700" rIns="91425" bIns="45700" anchor="ctr" anchorCtr="0">
            <a:noAutofit/>
          </a:bodyPr>
          <a:lstStyle/>
          <a:p>
            <a:pPr marL="0" marR="0" lvl="0" indent="-279400" algn="l" rtl="0">
              <a:lnSpc>
                <a:spcPct val="90000"/>
              </a:lnSpc>
              <a:spcBef>
                <a:spcPts val="0"/>
              </a:spcBef>
              <a:buClr>
                <a:schemeClr val="dk1"/>
              </a:buClr>
              <a:buSzPct val="100000"/>
              <a:buFont typeface="Calibri"/>
              <a:buNone/>
            </a:pPr>
            <a:r>
              <a:rPr lang="en-US" sz="4400" b="0" i="0" u="none" strike="noStrike" cap="none">
                <a:solidFill>
                  <a:schemeClr val="dk1"/>
                </a:solidFill>
                <a:latin typeface="Calibri"/>
                <a:ea typeface="Calibri"/>
                <a:cs typeface="Calibri"/>
                <a:sym typeface="Calibri"/>
              </a:rPr>
              <a:t>Implementation Approach &amp; Techniques</a:t>
            </a:r>
          </a:p>
        </p:txBody>
      </p:sp>
      <p:sp>
        <p:nvSpPr>
          <p:cNvPr id="125" name="Shape 125"/>
          <p:cNvSpPr txBox="1">
            <a:spLocks noGrp="1"/>
          </p:cNvSpPr>
          <p:nvPr>
            <p:ph type="body" idx="1"/>
          </p:nvPr>
        </p:nvSpPr>
        <p:spPr>
          <a:xfrm>
            <a:off x="838200" y="1825625"/>
            <a:ext cx="10515600" cy="4351338"/>
          </a:xfrm>
          <a:prstGeom prst="rect">
            <a:avLst/>
          </a:prstGeom>
          <a:noFill/>
          <a:ln>
            <a:noFill/>
          </a:ln>
        </p:spPr>
        <p:txBody>
          <a:bodyPr wrap="square" lIns="91425" tIns="45700" rIns="91425" bIns="45700" anchor="t" anchorCtr="0">
            <a:noAutofit/>
          </a:bodyPr>
          <a:lstStyle/>
          <a:p>
            <a:pPr marL="228600" marR="0" lvl="0" indent="-228600" algn="l" rtl="0">
              <a:lnSpc>
                <a:spcPct val="80000"/>
              </a:lnSpc>
              <a:spcBef>
                <a:spcPts val="0"/>
              </a:spcBef>
              <a:spcAft>
                <a:spcPts val="0"/>
              </a:spcAft>
              <a:buClr>
                <a:schemeClr val="dk1"/>
              </a:buClr>
              <a:buSzPct val="100000"/>
              <a:buFont typeface="Arial"/>
              <a:buChar char="•"/>
            </a:pPr>
            <a:r>
              <a:rPr lang="en-US" sz="2590" b="0" i="0" u="none" strike="noStrike" cap="none" dirty="0">
                <a:solidFill>
                  <a:schemeClr val="dk1"/>
                </a:solidFill>
                <a:latin typeface="Calibri"/>
                <a:ea typeface="Calibri"/>
                <a:cs typeface="Calibri"/>
                <a:sym typeface="Calibri"/>
              </a:rPr>
              <a:t>Data Preprocessing Steps</a:t>
            </a:r>
          </a:p>
          <a:p>
            <a:pPr marL="971550" marR="0" lvl="1" indent="-514350" algn="l" rtl="0">
              <a:lnSpc>
                <a:spcPct val="80000"/>
              </a:lnSpc>
              <a:spcBef>
                <a:spcPts val="500"/>
              </a:spcBef>
              <a:spcAft>
                <a:spcPts val="0"/>
              </a:spcAft>
              <a:buClr>
                <a:schemeClr val="dk1"/>
              </a:buClr>
              <a:buSzPct val="100000"/>
              <a:buFont typeface="Calibri"/>
              <a:buAutoNum type="arabicPeriod"/>
            </a:pPr>
            <a:r>
              <a:rPr lang="en-US" sz="2220" b="0" i="0" u="none" strike="noStrike" cap="none" dirty="0">
                <a:solidFill>
                  <a:schemeClr val="dk1"/>
                </a:solidFill>
                <a:latin typeface="Calibri"/>
                <a:ea typeface="Calibri"/>
                <a:cs typeface="Calibri"/>
                <a:sym typeface="Calibri"/>
              </a:rPr>
              <a:t>As a requirement of doing exploratory analytics by year / month / date level, I standardized all the timestamp values in the given dataset. This was achieved by implementing a custom function and using it on entire dataset.</a:t>
            </a:r>
          </a:p>
          <a:p>
            <a:pPr marL="971550" marR="0" lvl="1" indent="-514350" algn="l" rtl="0">
              <a:lnSpc>
                <a:spcPct val="80000"/>
              </a:lnSpc>
              <a:spcBef>
                <a:spcPts val="500"/>
              </a:spcBef>
              <a:spcAft>
                <a:spcPts val="0"/>
              </a:spcAft>
              <a:buClr>
                <a:schemeClr val="dk1"/>
              </a:buClr>
              <a:buSzPct val="100000"/>
              <a:buFont typeface="Calibri"/>
              <a:buNone/>
            </a:pPr>
            <a:endParaRPr sz="2220" b="0" i="0" u="none" strike="noStrike" cap="none" dirty="0">
              <a:solidFill>
                <a:schemeClr val="dk1"/>
              </a:solidFill>
              <a:latin typeface="Calibri"/>
              <a:ea typeface="Calibri"/>
              <a:cs typeface="Calibri"/>
              <a:sym typeface="Calibri"/>
            </a:endParaRPr>
          </a:p>
          <a:p>
            <a:pPr marL="971550" marR="0" lvl="1" indent="-514350" algn="l" rtl="0">
              <a:lnSpc>
                <a:spcPct val="80000"/>
              </a:lnSpc>
              <a:spcBef>
                <a:spcPts val="500"/>
              </a:spcBef>
              <a:spcAft>
                <a:spcPts val="0"/>
              </a:spcAft>
              <a:buClr>
                <a:schemeClr val="dk1"/>
              </a:buClr>
              <a:buSzPct val="100000"/>
              <a:buFont typeface="Calibri"/>
              <a:buAutoNum type="arabicPeriod"/>
            </a:pPr>
            <a:r>
              <a:rPr lang="en-US" sz="2220" b="0" i="0" u="none" strike="noStrike" cap="none" dirty="0">
                <a:solidFill>
                  <a:schemeClr val="dk1"/>
                </a:solidFill>
                <a:latin typeface="Calibri"/>
                <a:ea typeface="Calibri"/>
                <a:cs typeface="Calibri"/>
                <a:sym typeface="Calibri"/>
              </a:rPr>
              <a:t>I used step #1 to populate extra columns namely “year”,”city”,”</a:t>
            </a:r>
            <a:r>
              <a:rPr lang="en-US" sz="2220" b="0" i="0" u="none" strike="noStrike" cap="none" dirty="0" err="1">
                <a:solidFill>
                  <a:schemeClr val="dk1"/>
                </a:solidFill>
                <a:latin typeface="Calibri"/>
                <a:ea typeface="Calibri"/>
                <a:cs typeface="Calibri"/>
                <a:sym typeface="Calibri"/>
              </a:rPr>
              <a:t>dow</a:t>
            </a:r>
            <a:r>
              <a:rPr lang="en-US" sz="2220" b="0" i="0" u="none" strike="noStrike" cap="none" dirty="0">
                <a:solidFill>
                  <a:schemeClr val="dk1"/>
                </a:solidFill>
                <a:latin typeface="Calibri"/>
                <a:ea typeface="Calibri"/>
                <a:cs typeface="Calibri"/>
                <a:sym typeface="Calibri"/>
              </a:rPr>
              <a:t>” for each row in a given dataset.</a:t>
            </a:r>
          </a:p>
          <a:p>
            <a:pPr marL="971550" marR="0" lvl="1" indent="-514350" algn="l" rtl="0">
              <a:lnSpc>
                <a:spcPct val="80000"/>
              </a:lnSpc>
              <a:spcBef>
                <a:spcPts val="500"/>
              </a:spcBef>
              <a:spcAft>
                <a:spcPts val="0"/>
              </a:spcAft>
              <a:buClr>
                <a:schemeClr val="dk1"/>
              </a:buClr>
              <a:buSzPct val="100000"/>
              <a:buFont typeface="Calibri"/>
              <a:buNone/>
            </a:pPr>
            <a:endParaRPr sz="2220" b="0" i="0" u="none" strike="noStrike" cap="none" dirty="0">
              <a:solidFill>
                <a:schemeClr val="dk1"/>
              </a:solidFill>
              <a:latin typeface="Calibri"/>
              <a:ea typeface="Calibri"/>
              <a:cs typeface="Calibri"/>
              <a:sym typeface="Calibri"/>
            </a:endParaRPr>
          </a:p>
          <a:p>
            <a:pPr marL="971550" marR="0" lvl="1" indent="-514350" algn="l" rtl="0">
              <a:lnSpc>
                <a:spcPct val="80000"/>
              </a:lnSpc>
              <a:spcBef>
                <a:spcPts val="500"/>
              </a:spcBef>
              <a:spcAft>
                <a:spcPts val="0"/>
              </a:spcAft>
              <a:buClr>
                <a:schemeClr val="dk1"/>
              </a:buClr>
              <a:buSzPct val="100000"/>
              <a:buFont typeface="Calibri"/>
              <a:buAutoNum type="arabicPeriod"/>
            </a:pPr>
            <a:r>
              <a:rPr lang="en-US" sz="2220" b="0" i="0" u="none" strike="noStrike" cap="none" dirty="0">
                <a:solidFill>
                  <a:schemeClr val="dk1"/>
                </a:solidFill>
                <a:latin typeface="Calibri"/>
                <a:ea typeface="Calibri"/>
                <a:cs typeface="Calibri"/>
                <a:sym typeface="Calibri"/>
              </a:rPr>
              <a:t>Result of steps #1 and #2 was stored in the form of </a:t>
            </a:r>
            <a:r>
              <a:rPr lang="en-US" sz="2220" b="0" i="0" u="none" strike="noStrike" cap="none" dirty="0" err="1">
                <a:solidFill>
                  <a:schemeClr val="dk1"/>
                </a:solidFill>
                <a:latin typeface="Calibri"/>
                <a:ea typeface="Calibri"/>
                <a:cs typeface="Calibri"/>
                <a:sym typeface="Calibri"/>
              </a:rPr>
              <a:t>DataFrame</a:t>
            </a:r>
            <a:r>
              <a:rPr lang="en-US" sz="2220" b="0" i="0" u="none" strike="noStrike" cap="none" dirty="0">
                <a:solidFill>
                  <a:schemeClr val="dk1"/>
                </a:solidFill>
                <a:latin typeface="Calibri"/>
                <a:ea typeface="Calibri"/>
                <a:cs typeface="Calibri"/>
                <a:sym typeface="Calibri"/>
              </a:rPr>
              <a:t> and was used for all further analytics / insights exploration</a:t>
            </a:r>
          </a:p>
          <a:p>
            <a:pPr marL="971550" marR="0" lvl="1" indent="-514350" algn="l" rtl="0">
              <a:lnSpc>
                <a:spcPct val="80000"/>
              </a:lnSpc>
              <a:spcBef>
                <a:spcPts val="500"/>
              </a:spcBef>
              <a:spcAft>
                <a:spcPts val="0"/>
              </a:spcAft>
              <a:buClr>
                <a:schemeClr val="dk1"/>
              </a:buClr>
              <a:buSzPct val="100000"/>
              <a:buFont typeface="Calibri"/>
              <a:buNone/>
            </a:pPr>
            <a:endParaRPr sz="2220" b="0" i="0" u="none" strike="noStrike" cap="none" dirty="0">
              <a:solidFill>
                <a:schemeClr val="dk1"/>
              </a:solidFill>
              <a:latin typeface="Calibri"/>
              <a:ea typeface="Calibri"/>
              <a:cs typeface="Calibri"/>
              <a:sym typeface="Calibri"/>
            </a:endParaRPr>
          </a:p>
          <a:p>
            <a:pPr marL="971550" marR="0" lvl="1" indent="-514350" algn="l" rtl="0">
              <a:lnSpc>
                <a:spcPct val="80000"/>
              </a:lnSpc>
              <a:spcBef>
                <a:spcPts val="500"/>
              </a:spcBef>
              <a:spcAft>
                <a:spcPts val="0"/>
              </a:spcAft>
              <a:buClr>
                <a:schemeClr val="dk1"/>
              </a:buClr>
              <a:buSzPct val="100000"/>
              <a:buFont typeface="Calibri"/>
              <a:buAutoNum type="arabicPeriod"/>
            </a:pPr>
            <a:r>
              <a:rPr lang="en-US" sz="2220" b="0" i="0" u="none" strike="noStrike" cap="none" dirty="0">
                <a:solidFill>
                  <a:schemeClr val="dk1"/>
                </a:solidFill>
                <a:latin typeface="Calibri"/>
                <a:ea typeface="Calibri"/>
                <a:cs typeface="Calibri"/>
                <a:sym typeface="Calibri"/>
              </a:rPr>
              <a:t>I did cleansing and standardization of the </a:t>
            </a:r>
            <a:r>
              <a:rPr lang="en-US" sz="2220" b="1" i="0" u="none" strike="noStrike" cap="none" dirty="0" err="1">
                <a:solidFill>
                  <a:schemeClr val="dk1"/>
                </a:solidFill>
                <a:latin typeface="Calibri"/>
                <a:ea typeface="Calibri"/>
                <a:cs typeface="Calibri"/>
                <a:sym typeface="Calibri"/>
              </a:rPr>
              <a:t>Race,Gender</a:t>
            </a:r>
            <a:r>
              <a:rPr lang="en-US" sz="2220" b="0" i="0" u="none" strike="noStrike" cap="none" dirty="0">
                <a:solidFill>
                  <a:schemeClr val="dk1"/>
                </a:solidFill>
                <a:latin typeface="Calibri"/>
                <a:ea typeface="Calibri"/>
                <a:cs typeface="Calibri"/>
                <a:sym typeface="Calibri"/>
              </a:rPr>
              <a:t> and </a:t>
            </a:r>
            <a:r>
              <a:rPr lang="en-US" sz="2220" b="1" i="0" u="none" strike="noStrike" cap="none" dirty="0">
                <a:solidFill>
                  <a:schemeClr val="dk1"/>
                </a:solidFill>
                <a:latin typeface="Calibri"/>
                <a:ea typeface="Calibri"/>
                <a:cs typeface="Calibri"/>
                <a:sym typeface="Calibri"/>
              </a:rPr>
              <a:t>Location</a:t>
            </a:r>
            <a:r>
              <a:rPr lang="en-US" sz="2220" b="0" i="0" u="none" strike="noStrike" cap="none" dirty="0">
                <a:solidFill>
                  <a:schemeClr val="dk1"/>
                </a:solidFill>
                <a:latin typeface="Calibri"/>
                <a:ea typeface="Calibri"/>
                <a:cs typeface="Calibri"/>
                <a:sym typeface="Calibri"/>
              </a:rPr>
              <a:t> columns, to implement the exploratory analysis for some use cases.</a:t>
            </a:r>
          </a:p>
          <a:p>
            <a:pPr marL="685800" marR="0" lvl="1" indent="-228600" algn="l" rtl="0">
              <a:lnSpc>
                <a:spcPct val="80000"/>
              </a:lnSpc>
              <a:spcBef>
                <a:spcPts val="500"/>
              </a:spcBef>
              <a:spcAft>
                <a:spcPts val="0"/>
              </a:spcAft>
              <a:buClr>
                <a:schemeClr val="dk1"/>
              </a:buClr>
              <a:buSzPct val="100000"/>
              <a:buFont typeface="Arial"/>
              <a:buNone/>
            </a:pPr>
            <a:endParaRPr sz="2220" b="0" i="0" u="none" strike="noStrike" cap="none" dirty="0">
              <a:solidFill>
                <a:schemeClr val="dk1"/>
              </a:solidFill>
              <a:latin typeface="Calibri"/>
              <a:ea typeface="Calibri"/>
              <a:cs typeface="Calibri"/>
              <a:sym typeface="Calibri"/>
            </a:endParaRPr>
          </a:p>
          <a:p>
            <a:pPr marL="685800" marR="0" lvl="1" indent="-228600" algn="l" rtl="0">
              <a:lnSpc>
                <a:spcPct val="80000"/>
              </a:lnSpc>
              <a:spcBef>
                <a:spcPts val="500"/>
              </a:spcBef>
              <a:buClr>
                <a:schemeClr val="dk1"/>
              </a:buClr>
              <a:buSzPct val="100000"/>
              <a:buFont typeface="Arial"/>
              <a:buNone/>
            </a:pPr>
            <a:endParaRPr sz="2220" b="0" i="0" u="none" strike="noStrike" cap="none" dirty="0">
              <a:solidFill>
                <a:schemeClr val="dk1"/>
              </a:solidFill>
              <a:latin typeface="Calibri"/>
              <a:ea typeface="Calibri"/>
              <a:cs typeface="Calibri"/>
              <a:sym typeface="Calibri"/>
            </a:endParaRPr>
          </a:p>
        </p:txBody>
      </p:sp>
      <p:pic>
        <p:nvPicPr>
          <p:cNvPr id="5" name="tmpB518">
            <a:hlinkClick r:id="" action="ppaction://media"/>
            <a:extLst>
              <a:ext uri="{FF2B5EF4-FFF2-40B4-BE49-F238E27FC236}">
                <a16:creationId xmlns:a16="http://schemas.microsoft.com/office/drawing/2014/main" id="{FAA978E0-B101-47A3-98FF-6CDEB04EE23A}"/>
              </a:ext>
            </a:extLst>
          </p:cNvPr>
          <p:cNvPicPr>
            <a:picLocks noChangeAspect="1"/>
          </p:cNvPicPr>
          <p:nvPr>
            <a:videoFile r:link="rId1"/>
            <p:custDataLst>
              <p:tags r:id="rId2"/>
            </p:custDataLst>
            <p:extLst>
              <p:ext uri="{DAA4B4D4-6D71-4841-9C94-3DE7FCFB9230}">
                <p14:media xmlns:p14="http://schemas.microsoft.com/office/powerpoint/2010/main" r:embed="rId3">
                  <p14:trim end="53.3492"/>
                </p14:media>
              </p:ext>
              <p:ext uri="{42D2F446-02D8-4167-A562-619A0277C38B}">
                <p15:isNarration xmlns:p15="http://schemas.microsoft.com/office/powerpoint/2012/main" val="1"/>
              </p:ext>
            </p:extLst>
          </p:nvPr>
        </p:nvPicPr>
        <p:blipFill>
          <a:blip r:embed="rId6"/>
          <a:stretch>
            <a:fillRect/>
          </a:stretch>
        </p:blipFill>
        <p:spPr>
          <a:xfrm>
            <a:off x="11861800" y="101600"/>
            <a:ext cx="228600" cy="228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4823"/>
    </mc:Choice>
    <mc:Fallback>
      <p:transition spd="slow" advTm="3482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1"/>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Shape 130"/>
          <p:cNvSpPr txBox="1">
            <a:spLocks noGrp="1"/>
          </p:cNvSpPr>
          <p:nvPr>
            <p:ph type="title"/>
          </p:nvPr>
        </p:nvSpPr>
        <p:spPr>
          <a:xfrm>
            <a:off x="838200" y="365125"/>
            <a:ext cx="10515600" cy="1325563"/>
          </a:xfrm>
          <a:prstGeom prst="rect">
            <a:avLst/>
          </a:prstGeom>
          <a:noFill/>
          <a:ln>
            <a:noFill/>
          </a:ln>
        </p:spPr>
        <p:txBody>
          <a:bodyPr wrap="square" lIns="91425" tIns="45700" rIns="91425" bIns="45700" anchor="ctr" anchorCtr="0">
            <a:noAutofit/>
          </a:bodyPr>
          <a:lstStyle/>
          <a:p>
            <a:pPr marL="0" marR="0" lvl="0" indent="-279400" algn="l" rtl="0">
              <a:lnSpc>
                <a:spcPct val="90000"/>
              </a:lnSpc>
              <a:spcBef>
                <a:spcPts val="0"/>
              </a:spcBef>
              <a:buClr>
                <a:schemeClr val="dk1"/>
              </a:buClr>
              <a:buSzPct val="100000"/>
              <a:buFont typeface="Calibri"/>
              <a:buNone/>
            </a:pPr>
            <a:r>
              <a:rPr lang="en-US" sz="4400" b="0" i="0" u="none" strike="noStrike" cap="none">
                <a:solidFill>
                  <a:schemeClr val="dk1"/>
                </a:solidFill>
                <a:latin typeface="Calibri"/>
                <a:ea typeface="Calibri"/>
                <a:cs typeface="Calibri"/>
                <a:sym typeface="Calibri"/>
              </a:rPr>
              <a:t>Implementation Approach / Methods</a:t>
            </a:r>
          </a:p>
        </p:txBody>
      </p:sp>
      <p:sp>
        <p:nvSpPr>
          <p:cNvPr id="131" name="Shape 131"/>
          <p:cNvSpPr txBox="1">
            <a:spLocks noGrp="1"/>
          </p:cNvSpPr>
          <p:nvPr>
            <p:ph type="body" idx="1"/>
          </p:nvPr>
        </p:nvSpPr>
        <p:spPr>
          <a:xfrm>
            <a:off x="838200" y="1825625"/>
            <a:ext cx="10515600" cy="4884664"/>
          </a:xfrm>
          <a:prstGeom prst="rect">
            <a:avLst/>
          </a:prstGeom>
          <a:noFill/>
          <a:ln>
            <a:noFill/>
          </a:ln>
        </p:spPr>
        <p:txBody>
          <a:bodyPr wrap="square" lIns="91425" tIns="45700" rIns="91425" bIns="45700" anchor="t" anchorCtr="0">
            <a:noAutofit/>
          </a:bodyPr>
          <a:lstStyle/>
          <a:p>
            <a:pPr marL="228600" marR="0" lvl="0" indent="-228600" algn="l" rtl="0">
              <a:lnSpc>
                <a:spcPct val="90000"/>
              </a:lnSpc>
              <a:spcBef>
                <a:spcPts val="0"/>
              </a:spcBef>
              <a:spcAft>
                <a:spcPts val="0"/>
              </a:spcAft>
              <a:buClr>
                <a:schemeClr val="dk1"/>
              </a:buClr>
              <a:buSzPct val="100000"/>
              <a:buFont typeface="Arial"/>
              <a:buChar char="•"/>
            </a:pPr>
            <a:r>
              <a:rPr lang="en-US" sz="2000" b="0" i="0" u="none" strike="noStrike" cap="none" dirty="0">
                <a:solidFill>
                  <a:schemeClr val="dk1"/>
                </a:solidFill>
                <a:latin typeface="Calibri"/>
                <a:ea typeface="Calibri"/>
                <a:cs typeface="Calibri"/>
                <a:sym typeface="Calibri"/>
              </a:rPr>
              <a:t>Number of Fatalities vs Injuries per Year</a:t>
            </a:r>
          </a:p>
          <a:p>
            <a:pPr marL="685800" marR="0" lvl="1" indent="-228600" algn="l" rtl="0">
              <a:lnSpc>
                <a:spcPct val="90000"/>
              </a:lnSpc>
              <a:spcBef>
                <a:spcPts val="500"/>
              </a:spcBef>
              <a:spcAft>
                <a:spcPts val="0"/>
              </a:spcAft>
              <a:buClr>
                <a:schemeClr val="dk1"/>
              </a:buClr>
              <a:buSzPct val="100000"/>
              <a:buFont typeface="Arial"/>
              <a:buChar char="•"/>
            </a:pPr>
            <a:r>
              <a:rPr lang="en-US" sz="2000" b="0" i="0" u="none" strike="noStrike" cap="none" dirty="0">
                <a:solidFill>
                  <a:schemeClr val="dk1"/>
                </a:solidFill>
                <a:latin typeface="Calibri"/>
                <a:ea typeface="Calibri"/>
                <a:cs typeface="Calibri"/>
                <a:sym typeface="Calibri"/>
              </a:rPr>
              <a:t>Analysis and visualization of fatalities vs injuries over all the years preset in the dataset.</a:t>
            </a:r>
          </a:p>
          <a:p>
            <a:pPr marL="228600" marR="0" lvl="0" indent="-228600" algn="l" rtl="0">
              <a:lnSpc>
                <a:spcPct val="90000"/>
              </a:lnSpc>
              <a:spcBef>
                <a:spcPts val="1000"/>
              </a:spcBef>
              <a:spcAft>
                <a:spcPts val="0"/>
              </a:spcAft>
              <a:buClr>
                <a:schemeClr val="dk1"/>
              </a:buClr>
              <a:buSzPct val="100000"/>
              <a:buFont typeface="Arial"/>
              <a:buNone/>
            </a:pPr>
            <a:endParaRPr sz="2000" b="0" i="0" u="none" strike="noStrike" cap="none" dirty="0">
              <a:solidFill>
                <a:schemeClr val="dk1"/>
              </a:solidFill>
              <a:latin typeface="Calibri"/>
              <a:ea typeface="Calibri"/>
              <a:cs typeface="Calibri"/>
              <a:sym typeface="Calibri"/>
            </a:endParaRPr>
          </a:p>
          <a:p>
            <a:pPr marL="228600" marR="0" lvl="0" indent="-228600" algn="l" rtl="0">
              <a:lnSpc>
                <a:spcPct val="90000"/>
              </a:lnSpc>
              <a:spcBef>
                <a:spcPts val="1000"/>
              </a:spcBef>
              <a:spcAft>
                <a:spcPts val="0"/>
              </a:spcAft>
              <a:buClr>
                <a:schemeClr val="dk1"/>
              </a:buClr>
              <a:buSzPct val="100000"/>
              <a:buFont typeface="Arial"/>
              <a:buChar char="•"/>
            </a:pPr>
            <a:r>
              <a:rPr lang="en-US" sz="2000" b="0" i="0" u="none" strike="noStrike" cap="none" dirty="0">
                <a:solidFill>
                  <a:schemeClr val="dk1"/>
                </a:solidFill>
                <a:latin typeface="Calibri"/>
                <a:ea typeface="Calibri"/>
                <a:cs typeface="Calibri"/>
                <a:sym typeface="Calibri"/>
              </a:rPr>
              <a:t>Implementation Approach </a:t>
            </a:r>
          </a:p>
          <a:p>
            <a:pPr marL="685800" marR="0" lvl="1" indent="-228600" algn="l" rtl="0">
              <a:lnSpc>
                <a:spcPct val="90000"/>
              </a:lnSpc>
              <a:spcBef>
                <a:spcPts val="500"/>
              </a:spcBef>
              <a:spcAft>
                <a:spcPts val="0"/>
              </a:spcAft>
              <a:buClr>
                <a:schemeClr val="dk1"/>
              </a:buClr>
              <a:buSzPct val="100000"/>
              <a:buFont typeface="Arial"/>
              <a:buChar char="•"/>
            </a:pPr>
            <a:r>
              <a:rPr lang="en-US" sz="2000" b="0" i="0" u="none" strike="noStrike" cap="none" dirty="0">
                <a:solidFill>
                  <a:schemeClr val="dk1"/>
                </a:solidFill>
                <a:latin typeface="Calibri"/>
                <a:ea typeface="Calibri"/>
                <a:cs typeface="Calibri"/>
                <a:sym typeface="Calibri"/>
              </a:rPr>
              <a:t>I analyzed the dataset, aggregated #fatalities and #injuries for all the years available in the dataset and plotted this insight using a multi bar chart for all the years. This shows an insight on how the shootings have impacted on deaths and injuries. </a:t>
            </a:r>
          </a:p>
          <a:p>
            <a:pPr marL="457200" marR="0" lvl="1" indent="0" algn="l" rtl="0">
              <a:lnSpc>
                <a:spcPct val="90000"/>
              </a:lnSpc>
              <a:spcBef>
                <a:spcPts val="500"/>
              </a:spcBef>
              <a:spcAft>
                <a:spcPts val="0"/>
              </a:spcAft>
              <a:buClr>
                <a:schemeClr val="dk1"/>
              </a:buClr>
              <a:buSzPct val="100000"/>
              <a:buNone/>
            </a:pPr>
            <a:endParaRPr lang="en-US" sz="2000" dirty="0"/>
          </a:p>
          <a:p>
            <a:pPr lvl="0" indent="-228600">
              <a:spcBef>
                <a:spcPts val="0"/>
              </a:spcBef>
            </a:pPr>
            <a:r>
              <a:rPr lang="en-US" sz="2000" dirty="0"/>
              <a:t>Total victims per year</a:t>
            </a:r>
          </a:p>
          <a:p>
            <a:pPr lvl="1" indent="-228600"/>
            <a:r>
              <a:rPr lang="en-US" sz="2000" dirty="0"/>
              <a:t>Analysis and visualization of total victims per year, for all the years preset in the dataset.</a:t>
            </a:r>
          </a:p>
          <a:p>
            <a:pPr marL="457200" indent="-457200"/>
            <a:r>
              <a:rPr lang="en-US" sz="2000" dirty="0"/>
              <a:t>Implementation Approach</a:t>
            </a:r>
          </a:p>
          <a:p>
            <a:pPr lvl="1" indent="-228600"/>
            <a:r>
              <a:rPr lang="en-US" sz="2000" dirty="0"/>
              <a:t>I analyzed the dataset, aggregated #Total victims of all the attacks for all the years present in the dataset and visualized the insight using </a:t>
            </a:r>
            <a:r>
              <a:rPr lang="en-US" sz="2000" b="1" dirty="0"/>
              <a:t>scatterplot</a:t>
            </a:r>
            <a:r>
              <a:rPr lang="en-US" sz="2000" dirty="0"/>
              <a:t>.</a:t>
            </a:r>
          </a:p>
          <a:p>
            <a:pPr marL="457200" marR="0" lvl="1" indent="0" algn="l" rtl="0">
              <a:lnSpc>
                <a:spcPct val="90000"/>
              </a:lnSpc>
              <a:spcBef>
                <a:spcPts val="500"/>
              </a:spcBef>
              <a:spcAft>
                <a:spcPts val="0"/>
              </a:spcAft>
              <a:buClr>
                <a:schemeClr val="dk1"/>
              </a:buClr>
              <a:buSzPct val="100000"/>
              <a:buNone/>
            </a:pPr>
            <a:endParaRPr lang="en-US" sz="2000" b="0" i="0" u="none" strike="noStrike" cap="none" dirty="0">
              <a:solidFill>
                <a:schemeClr val="dk1"/>
              </a:solidFill>
              <a:latin typeface="Calibri"/>
              <a:ea typeface="Calibri"/>
              <a:cs typeface="Calibri"/>
              <a:sym typeface="Calibri"/>
            </a:endParaRPr>
          </a:p>
          <a:p>
            <a:pPr marL="685800" marR="0" lvl="1" indent="-228600" algn="l" rtl="0">
              <a:lnSpc>
                <a:spcPct val="90000"/>
              </a:lnSpc>
              <a:spcBef>
                <a:spcPts val="500"/>
              </a:spcBef>
              <a:spcAft>
                <a:spcPts val="0"/>
              </a:spcAft>
              <a:buClr>
                <a:schemeClr val="dk1"/>
              </a:buClr>
              <a:buSzPct val="100000"/>
              <a:buFont typeface="Arial"/>
              <a:buNone/>
            </a:pPr>
            <a:endParaRPr sz="2400" b="0" i="0" u="none" strike="noStrike" cap="none" dirty="0">
              <a:solidFill>
                <a:schemeClr val="dk1"/>
              </a:solidFill>
              <a:latin typeface="Calibri"/>
              <a:ea typeface="Calibri"/>
              <a:cs typeface="Calibri"/>
              <a:sym typeface="Calibri"/>
            </a:endParaRPr>
          </a:p>
          <a:p>
            <a:pPr marL="228600" marR="0" lvl="0" indent="-228600" algn="l" rtl="0">
              <a:lnSpc>
                <a:spcPct val="90000"/>
              </a:lnSpc>
              <a:spcBef>
                <a:spcPts val="1000"/>
              </a:spcBef>
              <a:spcAft>
                <a:spcPts val="0"/>
              </a:spcAft>
              <a:buClr>
                <a:schemeClr val="dk1"/>
              </a:buClr>
              <a:buSzPct val="100000"/>
              <a:buFont typeface="Arial"/>
              <a:buNone/>
            </a:pPr>
            <a:endParaRPr sz="2800" b="0" i="0" u="none" strike="noStrike" cap="none" dirty="0">
              <a:solidFill>
                <a:schemeClr val="dk1"/>
              </a:solidFill>
              <a:latin typeface="Calibri"/>
              <a:ea typeface="Calibri"/>
              <a:cs typeface="Calibri"/>
              <a:sym typeface="Calibri"/>
            </a:endParaRPr>
          </a:p>
          <a:p>
            <a:pPr marL="685800" marR="0" lvl="1" indent="-228600" algn="l" rtl="0">
              <a:lnSpc>
                <a:spcPct val="90000"/>
              </a:lnSpc>
              <a:spcBef>
                <a:spcPts val="500"/>
              </a:spcBef>
              <a:spcAft>
                <a:spcPts val="0"/>
              </a:spcAft>
              <a:buClr>
                <a:schemeClr val="dk1"/>
              </a:buClr>
              <a:buSzPct val="100000"/>
              <a:buFont typeface="Arial"/>
              <a:buNone/>
            </a:pPr>
            <a:endParaRPr sz="2400" b="0" i="0" u="none" strike="noStrike" cap="none" dirty="0">
              <a:solidFill>
                <a:schemeClr val="dk1"/>
              </a:solidFill>
              <a:latin typeface="Calibri"/>
              <a:ea typeface="Calibri"/>
              <a:cs typeface="Calibri"/>
              <a:sym typeface="Calibri"/>
            </a:endParaRPr>
          </a:p>
          <a:p>
            <a:pPr marL="685800" marR="0" lvl="1" indent="-228600" algn="l" rtl="0">
              <a:lnSpc>
                <a:spcPct val="90000"/>
              </a:lnSpc>
              <a:spcBef>
                <a:spcPts val="500"/>
              </a:spcBef>
              <a:spcAft>
                <a:spcPts val="0"/>
              </a:spcAft>
              <a:buClr>
                <a:schemeClr val="dk1"/>
              </a:buClr>
              <a:buSzPct val="100000"/>
              <a:buFont typeface="Arial"/>
              <a:buNone/>
            </a:pPr>
            <a:endParaRPr sz="2400" b="0" i="0" u="none" strike="noStrike" cap="none" dirty="0">
              <a:solidFill>
                <a:schemeClr val="dk1"/>
              </a:solidFill>
              <a:latin typeface="Calibri"/>
              <a:ea typeface="Calibri"/>
              <a:cs typeface="Calibri"/>
              <a:sym typeface="Calibri"/>
            </a:endParaRPr>
          </a:p>
          <a:p>
            <a:pPr marL="685800" marR="0" lvl="1" indent="-228600" algn="l" rtl="0">
              <a:lnSpc>
                <a:spcPct val="90000"/>
              </a:lnSpc>
              <a:spcBef>
                <a:spcPts val="500"/>
              </a:spcBef>
              <a:buClr>
                <a:schemeClr val="dk1"/>
              </a:buClr>
              <a:buSzPct val="100000"/>
              <a:buFont typeface="Arial"/>
              <a:buNone/>
            </a:pPr>
            <a:endParaRPr sz="2400" b="0" i="0" u="none" strike="noStrike" cap="none" dirty="0">
              <a:solidFill>
                <a:schemeClr val="dk1"/>
              </a:solidFill>
              <a:latin typeface="Calibri"/>
              <a:ea typeface="Calibri"/>
              <a:cs typeface="Calibri"/>
              <a:sym typeface="Calibri"/>
            </a:endParaRPr>
          </a:p>
        </p:txBody>
      </p:sp>
      <p:pic>
        <p:nvPicPr>
          <p:cNvPr id="4" name="tmp2ACA">
            <a:hlinkClick r:id="" action="ppaction://media"/>
            <a:extLst>
              <a:ext uri="{FF2B5EF4-FFF2-40B4-BE49-F238E27FC236}">
                <a16:creationId xmlns:a16="http://schemas.microsoft.com/office/drawing/2014/main" id="{4C9083E4-5E22-4D4E-A8E8-855CCA43AEB8}"/>
              </a:ext>
            </a:extLst>
          </p:cNvPr>
          <p:cNvPicPr>
            <a:picLocks noChangeAspect="1"/>
          </p:cNvPicPr>
          <p:nvPr>
            <a:videoFile r:link="rId1"/>
            <p:custDataLst>
              <p:tags r:id="rId2"/>
            </p:custDataLst>
            <p:extLst>
              <p:ext uri="{DAA4B4D4-6D71-4841-9C94-3DE7FCFB9230}">
                <p14:media xmlns:p14="http://schemas.microsoft.com/office/powerpoint/2010/main" r:embed="rId3">
                  <p14:trim end="22.0521"/>
                </p14:media>
              </p:ext>
              <p:ext uri="{42D2F446-02D8-4167-A562-619A0277C38B}">
                <p15:isNarration xmlns:p15="http://schemas.microsoft.com/office/powerpoint/2012/main" val="1"/>
              </p:ext>
            </p:extLst>
          </p:nvPr>
        </p:nvPicPr>
        <p:blipFill>
          <a:blip r:embed="rId6"/>
          <a:stretch>
            <a:fillRect/>
          </a:stretch>
        </p:blipFill>
        <p:spPr>
          <a:xfrm>
            <a:off x="11861800" y="101600"/>
            <a:ext cx="228600" cy="228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4715"/>
    </mc:Choice>
    <mc:Fallback>
      <p:transition spd="slow" advTm="3471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1"/>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Shape 136"/>
          <p:cNvSpPr txBox="1">
            <a:spLocks noGrp="1"/>
          </p:cNvSpPr>
          <p:nvPr>
            <p:ph type="title"/>
          </p:nvPr>
        </p:nvSpPr>
        <p:spPr>
          <a:xfrm>
            <a:off x="838200" y="365125"/>
            <a:ext cx="10515600" cy="1325563"/>
          </a:xfrm>
          <a:prstGeom prst="rect">
            <a:avLst/>
          </a:prstGeom>
          <a:noFill/>
          <a:ln>
            <a:noFill/>
          </a:ln>
        </p:spPr>
        <p:txBody>
          <a:bodyPr wrap="square" lIns="91425" tIns="45700" rIns="91425" bIns="45700" anchor="ctr" anchorCtr="0">
            <a:noAutofit/>
          </a:bodyPr>
          <a:lstStyle/>
          <a:p>
            <a:pPr marL="0" marR="0" lvl="0" indent="-279400" algn="l" rtl="0">
              <a:lnSpc>
                <a:spcPct val="90000"/>
              </a:lnSpc>
              <a:spcBef>
                <a:spcPts val="0"/>
              </a:spcBef>
              <a:buClr>
                <a:schemeClr val="dk1"/>
              </a:buClr>
              <a:buSzPct val="100000"/>
              <a:buFont typeface="Calibri"/>
              <a:buNone/>
            </a:pPr>
            <a:r>
              <a:rPr lang="en-US" sz="4400" b="0" i="0" u="none" strike="noStrike" cap="none" dirty="0">
                <a:solidFill>
                  <a:schemeClr val="dk1"/>
                </a:solidFill>
                <a:latin typeface="Calibri"/>
                <a:ea typeface="Calibri"/>
                <a:cs typeface="Calibri"/>
                <a:sym typeface="Calibri"/>
              </a:rPr>
              <a:t>Implementation Approach / Methods</a:t>
            </a:r>
          </a:p>
        </p:txBody>
      </p:sp>
      <p:sp>
        <p:nvSpPr>
          <p:cNvPr id="137" name="Shape 137"/>
          <p:cNvSpPr txBox="1">
            <a:spLocks noGrp="1"/>
          </p:cNvSpPr>
          <p:nvPr>
            <p:ph type="body" idx="1"/>
          </p:nvPr>
        </p:nvSpPr>
        <p:spPr>
          <a:xfrm>
            <a:off x="838200" y="1406770"/>
            <a:ext cx="10515600" cy="5451230"/>
          </a:xfrm>
          <a:prstGeom prst="rect">
            <a:avLst/>
          </a:prstGeom>
          <a:noFill/>
          <a:ln>
            <a:noFill/>
          </a:ln>
        </p:spPr>
        <p:txBody>
          <a:bodyPr wrap="square" lIns="91425" tIns="45700" rIns="91425" bIns="45700" anchor="t" anchorCtr="0">
            <a:noAutofit/>
          </a:bodyPr>
          <a:lstStyle/>
          <a:p>
            <a:pPr marL="457200" marR="0" lvl="1" indent="0" algn="l" rtl="0">
              <a:lnSpc>
                <a:spcPct val="90000"/>
              </a:lnSpc>
              <a:spcBef>
                <a:spcPts val="500"/>
              </a:spcBef>
              <a:spcAft>
                <a:spcPts val="0"/>
              </a:spcAft>
              <a:buClr>
                <a:schemeClr val="dk1"/>
              </a:buClr>
              <a:buSzPct val="100000"/>
              <a:buNone/>
            </a:pPr>
            <a:endParaRPr lang="en-US" sz="2000" b="0" i="0" u="none" strike="noStrike" cap="none" dirty="0">
              <a:solidFill>
                <a:schemeClr val="dk1"/>
              </a:solidFill>
              <a:latin typeface="Calibri"/>
              <a:ea typeface="Calibri"/>
              <a:cs typeface="Calibri"/>
              <a:sym typeface="Calibri"/>
            </a:endParaRPr>
          </a:p>
          <a:p>
            <a:pPr lvl="0" indent="-228600">
              <a:spcBef>
                <a:spcPts val="0"/>
              </a:spcBef>
            </a:pPr>
            <a:r>
              <a:rPr lang="en-US" sz="2000" dirty="0"/>
              <a:t>No of attacks by races</a:t>
            </a:r>
          </a:p>
          <a:p>
            <a:pPr lvl="1" indent="-228600"/>
            <a:r>
              <a:rPr lang="en-US" sz="2000" dirty="0"/>
              <a:t>Analysis and visualization of number of attacks by races, for all the years preset in the dataset.</a:t>
            </a:r>
          </a:p>
          <a:p>
            <a:pPr lvl="1" indent="-228600">
              <a:buNone/>
            </a:pPr>
            <a:endParaRPr lang="en-US" sz="2000" dirty="0"/>
          </a:p>
          <a:p>
            <a:pPr lvl="0" indent="-228600"/>
            <a:r>
              <a:rPr lang="en-US" sz="2000" dirty="0"/>
              <a:t>Implementation Approach</a:t>
            </a:r>
          </a:p>
          <a:p>
            <a:pPr lvl="1" indent="-228600"/>
            <a:r>
              <a:rPr lang="en-US" sz="2000" dirty="0"/>
              <a:t>I analyzed the dataset and calculated the count of number of attacks by #Races for all the years present in the dataset and visualized the insight using simple </a:t>
            </a:r>
            <a:r>
              <a:rPr lang="en-US" sz="2000" b="1" dirty="0"/>
              <a:t>Bar Chart</a:t>
            </a:r>
            <a:r>
              <a:rPr lang="en-US" sz="2000" dirty="0"/>
              <a:t>. </a:t>
            </a:r>
          </a:p>
          <a:p>
            <a:pPr marL="457200" lvl="1" indent="0">
              <a:buNone/>
            </a:pPr>
            <a:endParaRPr lang="en-US" sz="2000" dirty="0"/>
          </a:p>
          <a:p>
            <a:pPr lvl="0" indent="-228600">
              <a:spcBef>
                <a:spcPts val="0"/>
              </a:spcBef>
            </a:pPr>
            <a:r>
              <a:rPr lang="en-US" sz="2000" dirty="0"/>
              <a:t>Number of attacks per year</a:t>
            </a:r>
          </a:p>
          <a:p>
            <a:pPr lvl="1" indent="-228600"/>
            <a:r>
              <a:rPr lang="en-US" sz="2000" dirty="0"/>
              <a:t>Analysis and visualization of number of attacks per year, for all the years preset in the dataset.</a:t>
            </a:r>
          </a:p>
          <a:p>
            <a:pPr marL="457200" indent="-457200"/>
            <a:r>
              <a:rPr lang="en-US" sz="2000" dirty="0"/>
              <a:t>Implementation Approach</a:t>
            </a:r>
          </a:p>
          <a:p>
            <a:pPr lvl="1" indent="-228600"/>
            <a:r>
              <a:rPr lang="en-US" sz="2000" dirty="0"/>
              <a:t>I have created new column in the </a:t>
            </a:r>
            <a:r>
              <a:rPr lang="en-US" sz="2000" dirty="0" err="1"/>
              <a:t>DataFrame</a:t>
            </a:r>
            <a:r>
              <a:rPr lang="en-US" sz="2000" dirty="0"/>
              <a:t> called “year” from original “Date” column so that I can easily count the number of attacks per year values. I have</a:t>
            </a:r>
            <a:r>
              <a:rPr lang="en-US" sz="2000" b="1" dirty="0"/>
              <a:t> </a:t>
            </a:r>
            <a:r>
              <a:rPr lang="en-US" sz="2000" dirty="0"/>
              <a:t>and visualized the insight using simple </a:t>
            </a:r>
            <a:r>
              <a:rPr lang="en-US" sz="2000" b="1" dirty="0"/>
              <a:t>Line Chart</a:t>
            </a:r>
            <a:r>
              <a:rPr lang="en-US" sz="2000" dirty="0"/>
              <a:t>.</a:t>
            </a:r>
          </a:p>
          <a:p>
            <a:pPr marL="457200" marR="0" lvl="1" indent="0" algn="l" rtl="0">
              <a:lnSpc>
                <a:spcPct val="90000"/>
              </a:lnSpc>
              <a:spcBef>
                <a:spcPts val="500"/>
              </a:spcBef>
              <a:spcAft>
                <a:spcPts val="0"/>
              </a:spcAft>
              <a:buClr>
                <a:schemeClr val="dk1"/>
              </a:buClr>
              <a:buSzPct val="100000"/>
              <a:buNone/>
            </a:pPr>
            <a:endParaRPr lang="en-US" sz="2400" b="0" i="0" u="none" strike="noStrike" cap="none" dirty="0">
              <a:solidFill>
                <a:schemeClr val="dk1"/>
              </a:solidFill>
              <a:latin typeface="Calibri"/>
              <a:ea typeface="Calibri"/>
              <a:cs typeface="Calibri"/>
              <a:sym typeface="Calibri"/>
            </a:endParaRPr>
          </a:p>
          <a:p>
            <a:pPr marL="685800" marR="0" lvl="1" indent="-228600" algn="l" rtl="0">
              <a:lnSpc>
                <a:spcPct val="90000"/>
              </a:lnSpc>
              <a:spcBef>
                <a:spcPts val="500"/>
              </a:spcBef>
              <a:spcAft>
                <a:spcPts val="0"/>
              </a:spcAft>
              <a:buClr>
                <a:schemeClr val="dk1"/>
              </a:buClr>
              <a:buSzPct val="100000"/>
              <a:buFont typeface="Arial"/>
              <a:buNone/>
            </a:pPr>
            <a:endParaRPr sz="2400" b="0" i="0" u="none" strike="noStrike" cap="none" dirty="0">
              <a:solidFill>
                <a:schemeClr val="dk1"/>
              </a:solidFill>
              <a:latin typeface="Calibri"/>
              <a:ea typeface="Calibri"/>
              <a:cs typeface="Calibri"/>
              <a:sym typeface="Calibri"/>
            </a:endParaRPr>
          </a:p>
          <a:p>
            <a:pPr marL="685800" marR="0" lvl="1" indent="-228600" algn="l" rtl="0">
              <a:lnSpc>
                <a:spcPct val="90000"/>
              </a:lnSpc>
              <a:spcBef>
                <a:spcPts val="500"/>
              </a:spcBef>
              <a:spcAft>
                <a:spcPts val="0"/>
              </a:spcAft>
              <a:buClr>
                <a:schemeClr val="dk1"/>
              </a:buClr>
              <a:buSzPct val="100000"/>
              <a:buFont typeface="Arial"/>
              <a:buNone/>
            </a:pPr>
            <a:endParaRPr sz="2400" b="0" i="0" u="none" strike="noStrike" cap="none" dirty="0">
              <a:solidFill>
                <a:schemeClr val="dk1"/>
              </a:solidFill>
              <a:latin typeface="Calibri"/>
              <a:ea typeface="Calibri"/>
              <a:cs typeface="Calibri"/>
              <a:sym typeface="Calibri"/>
            </a:endParaRPr>
          </a:p>
          <a:p>
            <a:pPr marL="685800" marR="0" lvl="1" indent="-228600" algn="l" rtl="0">
              <a:lnSpc>
                <a:spcPct val="90000"/>
              </a:lnSpc>
              <a:spcBef>
                <a:spcPts val="500"/>
              </a:spcBef>
              <a:buClr>
                <a:schemeClr val="dk1"/>
              </a:buClr>
              <a:buSzPct val="100000"/>
              <a:buFont typeface="Arial"/>
              <a:buNone/>
            </a:pPr>
            <a:endParaRPr sz="2400" b="0" i="0" u="none" strike="noStrike" cap="none" dirty="0">
              <a:solidFill>
                <a:schemeClr val="dk1"/>
              </a:solidFill>
              <a:latin typeface="Calibri"/>
              <a:ea typeface="Calibri"/>
              <a:cs typeface="Calibri"/>
              <a:sym typeface="Calibri"/>
            </a:endParaRPr>
          </a:p>
        </p:txBody>
      </p:sp>
      <p:pic>
        <p:nvPicPr>
          <p:cNvPr id="2" name="tmp4B5">
            <a:hlinkClick r:id="" action="ppaction://media"/>
            <a:extLst>
              <a:ext uri="{FF2B5EF4-FFF2-40B4-BE49-F238E27FC236}">
                <a16:creationId xmlns:a16="http://schemas.microsoft.com/office/drawing/2014/main" id="{90179306-A45A-420D-8B01-8C0510A3D734}"/>
              </a:ext>
            </a:extLst>
          </p:cNvPr>
          <p:cNvPicPr>
            <a:picLocks noChangeAspect="1"/>
          </p:cNvPicPr>
          <p:nvPr>
            <a:videoFile r:link="rId1"/>
            <p:custDataLst>
              <p:tags r:id="rId2"/>
            </p:custDataLst>
            <p:extLst>
              <p:ext uri="{DAA4B4D4-6D71-4841-9C94-3DE7FCFB9230}">
                <p14:media xmlns:p14="http://schemas.microsoft.com/office/powerpoint/2010/main" r:embed="rId3">
                  <p14:trim end="23.7687"/>
                </p14:media>
              </p:ext>
              <p:ext uri="{42D2F446-02D8-4167-A562-619A0277C38B}">
                <p15:isNarration xmlns:p15="http://schemas.microsoft.com/office/powerpoint/2012/main" val="1"/>
              </p:ext>
            </p:extLst>
          </p:nvPr>
        </p:nvPicPr>
        <p:blipFill>
          <a:blip r:embed="rId6"/>
          <a:stretch>
            <a:fillRect/>
          </a:stretch>
        </p:blipFill>
        <p:spPr>
          <a:xfrm>
            <a:off x="11861800" y="101600"/>
            <a:ext cx="228600" cy="228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5998"/>
    </mc:Choice>
    <mc:Fallback xmlns="">
      <p:transition spd="slow" advTm="1599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1"/>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ATHENA.MIXSHAPE" val="|streamable=true|audioOnly=true|recordStart=0|recordEnd=11739|recordLength=11749|start=0|end=11739|audioFormat={00001610-0000-0010-8000-00AA00389B71}|audioRate=44100|muted=false|volume=0.8|fadeIn=0|fadeOut=0|videoFormat={34363248-0000-0010-8000-00AA00389B71}|videoRate=15|videoWidth=256|videoHeight=256"/>
</p:tagLst>
</file>

<file path=ppt/tags/tag10.xml><?xml version="1.0" encoding="utf-8"?>
<p:tagLst xmlns:a="http://schemas.openxmlformats.org/drawingml/2006/main" xmlns:r="http://schemas.openxmlformats.org/officeDocument/2006/relationships" xmlns:p="http://schemas.openxmlformats.org/presentationml/2006/main">
  <p:tag name="ATHENA.MIXSHAPE" val="|streamable=true|audioOnly=true|recordStart=0|recordEnd=27049|recordLength=27066|start=0|end=27049|audioFormat={00001610-0000-0010-8000-00AA00389B71}|audioRate=44100|muted=false|volume=0.8|fadeIn=0|fadeOut=0|videoFormat={34363248-0000-0010-8000-00AA00389B71}|videoRate=15|videoWidth=256|videoHeight=256"/>
</p:tagLst>
</file>

<file path=ppt/tags/tag11.xml><?xml version="1.0" encoding="utf-8"?>
<p:tagLst xmlns:a="http://schemas.openxmlformats.org/drawingml/2006/main" xmlns:r="http://schemas.openxmlformats.org/officeDocument/2006/relationships" xmlns:p="http://schemas.openxmlformats.org/presentationml/2006/main">
  <p:tag name="ATHENA.MIXSHAPE" val="|streamable=true|audioOnly=true|recordStart=0|recordEnd=56006|recordLength=56006|start=0|end=56006|audioFormat={00001610-0000-0010-8000-00AA00389B71}|audioRate=44100|muted=false|volume=0.8|fadeIn=0|fadeOut=0|videoFormat={34363248-0000-0010-8000-00AA00389B71}|videoRate=15|videoWidth=256|videoHeight=256"/>
</p:tagLst>
</file>

<file path=ppt/tags/tag12.xml><?xml version="1.0" encoding="utf-8"?>
<p:tagLst xmlns:a="http://schemas.openxmlformats.org/drawingml/2006/main" xmlns:r="http://schemas.openxmlformats.org/officeDocument/2006/relationships" xmlns:p="http://schemas.openxmlformats.org/presentationml/2006/main">
  <p:tag name="ATHENA.MIXSHAPE" val="|streamable=true|audioOnly=true|recordStart=0|recordEnd=15389|recordLength=15399|start=0|end=15389|audioFormat={00001610-0000-0010-8000-00AA00389B71}|audioRate=44100|muted=false|volume=0.8|fadeIn=0|fadeOut=0|videoFormat={34363248-0000-0010-8000-00AA00389B71}|videoRate=15|videoWidth=256|videoHeight=256"/>
</p:tagLst>
</file>

<file path=ppt/tags/tag13.xml><?xml version="1.0" encoding="utf-8"?>
<p:tagLst xmlns:a="http://schemas.openxmlformats.org/drawingml/2006/main" xmlns:r="http://schemas.openxmlformats.org/officeDocument/2006/relationships" xmlns:p="http://schemas.openxmlformats.org/presentationml/2006/main">
  <p:tag name="ATHENA.MIXSHAPE" val="|streamable=true|audioOnly=true|recordStart=0|recordEnd=12027|recordLength=12027|start=0|end=12027|audioFormat={00001610-0000-0010-8000-00AA00389B71}|audioRate=44100|muted=false|volume=0.8|fadeIn=0|fadeOut=0|videoFormat={34363248-0000-0010-8000-00AA00389B71}|videoRate=15|videoWidth=256|videoHeight=256"/>
</p:tagLst>
</file>

<file path=ppt/tags/tag14.xml><?xml version="1.0" encoding="utf-8"?>
<p:tagLst xmlns:a="http://schemas.openxmlformats.org/drawingml/2006/main" xmlns:r="http://schemas.openxmlformats.org/officeDocument/2006/relationships" xmlns:p="http://schemas.openxmlformats.org/presentationml/2006/main">
  <p:tag name="ATHENA.MIXSHAPE" val="|streamable=true|audioOnly=true|recordStart=0|recordEnd=17020|recordLength=17020|start=0|end=17020|audioFormat={00001610-0000-0010-8000-00AA00389B71}|audioRate=44100|muted=false|volume=0.8|fadeIn=0|fadeOut=0|videoFormat={34363248-0000-0010-8000-00AA00389B71}|videoRate=15|videoWidth=256|videoHeight=256"/>
</p:tagLst>
</file>

<file path=ppt/tags/tag15.xml><?xml version="1.0" encoding="utf-8"?>
<p:tagLst xmlns:a="http://schemas.openxmlformats.org/drawingml/2006/main" xmlns:r="http://schemas.openxmlformats.org/officeDocument/2006/relationships" xmlns:p="http://schemas.openxmlformats.org/presentationml/2006/main">
  <p:tag name="ATHENA.MIXSHAPE" val="|streamable=true|audioOnly=true|recordStart=0|recordEnd=16028|recordLength=16068|start=0|end=16028|audioFormat={00001610-0000-0010-8000-00AA00389B71}|audioRate=44100|muted=false|volume=0.8|fadeIn=0|fadeOut=0|videoFormat={34363248-0000-0010-8000-00AA00389B71}|videoRate=15|videoWidth=256|videoHeight=256"/>
</p:tagLst>
</file>

<file path=ppt/tags/tag16.xml><?xml version="1.0" encoding="utf-8"?>
<p:tagLst xmlns:a="http://schemas.openxmlformats.org/drawingml/2006/main" xmlns:r="http://schemas.openxmlformats.org/officeDocument/2006/relationships" xmlns:p="http://schemas.openxmlformats.org/presentationml/2006/main">
  <p:tag name="ATHENA.MIXSHAPE" val="|streamable=true|audioOnly=true|recordStart=0|recordEnd=20120|recordLength=20154|start=0|end=20120|audioFormat={00001610-0000-0010-8000-00AA00389B71}|audioRate=44100|muted=false|volume=0.8|fadeIn=0|fadeOut=0|videoFormat={34363248-0000-0010-8000-00AA00389B71}|videoRate=15|videoWidth=256|videoHeight=256"/>
</p:tagLst>
</file>

<file path=ppt/tags/tag17.xml><?xml version="1.0" encoding="utf-8"?>
<p:tagLst xmlns:a="http://schemas.openxmlformats.org/drawingml/2006/main" xmlns:r="http://schemas.openxmlformats.org/officeDocument/2006/relationships" xmlns:p="http://schemas.openxmlformats.org/presentationml/2006/main">
  <p:tag name="ATHENA.MIXSHAPE" val="|streamable=true|audioOnly=true|recordStart=0|recordEnd=23472|recordLength=23521|start=0|end=23472|audioFormat={00001610-0000-0010-8000-00AA00389B71}|audioRate=44100|muted=false|volume=0.8|fadeIn=0|fadeOut=0|videoFormat={34363248-0000-0010-8000-00AA00389B71}|videoRate=15|videoWidth=256|videoHeight=256"/>
</p:tagLst>
</file>

<file path=ppt/tags/tag18.xml><?xml version="1.0" encoding="utf-8"?>
<p:tagLst xmlns:a="http://schemas.openxmlformats.org/drawingml/2006/main" xmlns:r="http://schemas.openxmlformats.org/officeDocument/2006/relationships" xmlns:p="http://schemas.openxmlformats.org/presentationml/2006/main">
  <p:tag name="ATHENA.MIXSHAPE" val="|streamable=true|audioOnly=true|recordStart=0|recordEnd=29119|recordLength=29141|start=0|end=29119|audioFormat={00001610-0000-0010-8000-00AA00389B71}|audioRate=44100|muted=false|volume=0.8|fadeIn=0|fadeOut=0|videoFormat={34363248-0000-0010-8000-00AA00389B71}|videoRate=15|videoWidth=256|videoHeight=256"/>
</p:tagLst>
</file>

<file path=ppt/tags/tag19.xml><?xml version="1.0" encoding="utf-8"?>
<p:tagLst xmlns:a="http://schemas.openxmlformats.org/drawingml/2006/main" xmlns:r="http://schemas.openxmlformats.org/officeDocument/2006/relationships" xmlns:p="http://schemas.openxmlformats.org/presentationml/2006/main">
  <p:tag name="ATHENA.MIXSHAPE" val="|streamable=true|audioOnly=true|recordStart=0|recordEnd=18518|recordLength=18552|start=0|end=18518|audioFormat={00001610-0000-0010-8000-00AA00389B71}|audioRate=44100|muted=false|volume=0.8|fadeIn=0|fadeOut=0|videoFormat={34363248-0000-0010-8000-00AA00389B71}|videoRate=15|videoWidth=256|videoHeight=256"/>
</p:tagLst>
</file>

<file path=ppt/tags/tag2.xml><?xml version="1.0" encoding="utf-8"?>
<p:tagLst xmlns:a="http://schemas.openxmlformats.org/drawingml/2006/main" xmlns:r="http://schemas.openxmlformats.org/officeDocument/2006/relationships" xmlns:p="http://schemas.openxmlformats.org/presentationml/2006/main">
  <p:tag name="ATHENA.MIXSHAPE" val="|streamable=true|audioOnly=true|recordStart=0|recordEnd=30771|recordLength=30789|start=0|end=30771|audioFormat={00001610-0000-0010-8000-00AA00389B71}|audioRate=44100|muted=false|volume=0.8|fadeIn=0|fadeOut=0|videoFormat={34363248-0000-0010-8000-00AA00389B71}|videoRate=15|videoWidth=256|videoHeight=256"/>
</p:tagLst>
</file>

<file path=ppt/tags/tag20.xml><?xml version="1.0" encoding="utf-8"?>
<p:tagLst xmlns:a="http://schemas.openxmlformats.org/drawingml/2006/main" xmlns:r="http://schemas.openxmlformats.org/officeDocument/2006/relationships" xmlns:p="http://schemas.openxmlformats.org/presentationml/2006/main">
  <p:tag name="ATHENA.MIXSHAPE" val="|streamable=true|audioOnly=true|recordStart=0|recordEnd=35458|recordLength=35503|start=0|end=35458|audioFormat={00001610-0000-0010-8000-00AA00389B71}|audioRate=44100|muted=false|volume=0.8|fadeIn=0|fadeOut=0|videoFormat={34363248-0000-0010-8000-00AA00389B71}|videoRate=15|videoWidth=256|videoHeight=256"/>
</p:tagLst>
</file>

<file path=ppt/tags/tag3.xml><?xml version="1.0" encoding="utf-8"?>
<p:tagLst xmlns:a="http://schemas.openxmlformats.org/drawingml/2006/main" xmlns:r="http://schemas.openxmlformats.org/officeDocument/2006/relationships" xmlns:p="http://schemas.openxmlformats.org/presentationml/2006/main">
  <p:tag name="ATHENA.MIXSHAPE" val="|streamable=true|audioOnly=true|recordStart=0|recordEnd=58643|recordLength=58666|start=0|end=58643|audioFormat={00001610-0000-0010-8000-00AA00389B71}|audioRate=44100|muted=false|volume=0.8|fadeIn=0|fadeOut=0|videoFormat={34363248-0000-0010-8000-00AA00389B71}|videoRate=15|videoWidth=256|videoHeight=256"/>
</p:tagLst>
</file>

<file path=ppt/tags/tag4.xml><?xml version="1.0" encoding="utf-8"?>
<p:tagLst xmlns:a="http://schemas.openxmlformats.org/drawingml/2006/main" xmlns:r="http://schemas.openxmlformats.org/officeDocument/2006/relationships" xmlns:p="http://schemas.openxmlformats.org/presentationml/2006/main">
  <p:tag name="ATHENA.MIXSHAPE" val="|streamable=true|audioOnly=true|recordStart=0|recordEnd=32939|recordLength=32949|start=0|end=32939|audioFormat={00001610-0000-0010-8000-00AA00389B71}|audioRate=44100|muted=false|volume=0.8|fadeIn=0|fadeOut=0|videoFormat={34363248-0000-0010-8000-00AA00389B71}|videoRate=15|videoWidth=256|videoHeight=256"/>
</p:tagLst>
</file>

<file path=ppt/tags/tag5.xml><?xml version="1.0" encoding="utf-8"?>
<p:tagLst xmlns:a="http://schemas.openxmlformats.org/drawingml/2006/main" xmlns:r="http://schemas.openxmlformats.org/officeDocument/2006/relationships" xmlns:p="http://schemas.openxmlformats.org/presentationml/2006/main">
  <p:tag name="ATHENA.MIXSHAPE" val="|streamable=true|audioOnly=true|recordStart=0|recordEnd=15321|recordLength=15348|start=0|end=15321|audioFormat={00001610-0000-0010-8000-00AA00389B71}|audioRate=44100|muted=false|volume=0.8|fadeIn=0|fadeOut=0|videoFormat={34363248-0000-0010-8000-00AA00389B71}|videoRate=15|videoWidth=256|videoHeight=256"/>
</p:tagLst>
</file>

<file path=ppt/tags/tag6.xml><?xml version="1.0" encoding="utf-8"?>
<p:tagLst xmlns:a="http://schemas.openxmlformats.org/drawingml/2006/main" xmlns:r="http://schemas.openxmlformats.org/officeDocument/2006/relationships" xmlns:p="http://schemas.openxmlformats.org/presentationml/2006/main">
  <p:tag name="ATHENA.MIXSHAPE" val="|streamable=true|audioOnly=true|recordStart=0|recordEnd=33362|recordLength=33367|start=0|end=33362|audioFormat={00001610-0000-0010-8000-00AA00389B71}|audioRate=44100|muted=false|volume=0.8|fadeIn=0|fadeOut=0|videoFormat={34363248-0000-0010-8000-00AA00389B71}|videoRate=15|videoWidth=256|videoHeight=256"/>
</p:tagLst>
</file>

<file path=ppt/tags/tag7.xml><?xml version="1.0" encoding="utf-8"?>
<p:tagLst xmlns:a="http://schemas.openxmlformats.org/drawingml/2006/main" xmlns:r="http://schemas.openxmlformats.org/officeDocument/2006/relationships" xmlns:p="http://schemas.openxmlformats.org/presentationml/2006/main">
  <p:tag name="ATHENA.MIXSHAPE" val="|streamable=true|audioOnly=true|recordStart=0|recordEnd=34823|recordLength=34876|start=0|end=34823|audioFormat={00001610-0000-0010-8000-00AA00389B71}|audioRate=44100|muted=false|volume=0.8|fadeIn=0|fadeOut=0|videoFormat={34363248-0000-0010-8000-00AA00389B71}|videoRate=15|videoWidth=256|videoHeight=256"/>
</p:tagLst>
</file>

<file path=ppt/tags/tag8.xml><?xml version="1.0" encoding="utf-8"?>
<p:tagLst xmlns:a="http://schemas.openxmlformats.org/drawingml/2006/main" xmlns:r="http://schemas.openxmlformats.org/officeDocument/2006/relationships" xmlns:p="http://schemas.openxmlformats.org/presentationml/2006/main">
  <p:tag name="ATHENA.MIXSHAPE" val="|streamable=true|audioOnly=true|recordStart=0|recordEnd=34715|recordLength=34737|start=0|end=34715|audioFormat={00001610-0000-0010-8000-00AA00389B71}|audioRate=44100|muted=false|volume=0.8|fadeIn=0|fadeOut=0|videoFormat={34363248-0000-0010-8000-00AA00389B71}|videoRate=15|videoWidth=256|videoHeight=256"/>
</p:tagLst>
</file>

<file path=ppt/tags/tag9.xml><?xml version="1.0" encoding="utf-8"?>
<p:tagLst xmlns:a="http://schemas.openxmlformats.org/drawingml/2006/main" xmlns:r="http://schemas.openxmlformats.org/officeDocument/2006/relationships" xmlns:p="http://schemas.openxmlformats.org/presentationml/2006/main">
  <p:tag name="ATHENA.MIXSHAPE" val="|streamable=true|audioOnly=true|recordStart=0|recordEnd=15998|recordLength=16021|start=0|end=15998|audioFormat={00001610-0000-0010-8000-00AA00389B71}|audioRate=44100|muted=false|volume=0.8|fadeIn=0|fadeOut=0|videoFormat={34363248-0000-0010-8000-00AA00389B71}|videoRate=15|videoWidth=256|videoHeight=256"/>
</p:tagLst>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134</TotalTime>
  <Words>1236</Words>
  <Application>Microsoft Office PowerPoint</Application>
  <PresentationFormat>Widescreen</PresentationFormat>
  <Paragraphs>154</Paragraphs>
  <Slides>20</Slides>
  <Notes>19</Notes>
  <HiddenSlides>0</HiddenSlides>
  <MMClips>20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20</vt:i4>
      </vt:variant>
    </vt:vector>
  </HeadingPairs>
  <TitlesOfParts>
    <vt:vector size="23" baseType="lpstr">
      <vt:lpstr>Arial</vt:lpstr>
      <vt:lpstr>Calibri</vt:lpstr>
      <vt:lpstr>Office Theme</vt:lpstr>
      <vt:lpstr>US Mass Shootings Exploratory Analytics</vt:lpstr>
      <vt:lpstr>Agenda</vt:lpstr>
      <vt:lpstr>Introduction / Motivation </vt:lpstr>
      <vt:lpstr>Relevant Existing Work</vt:lpstr>
      <vt:lpstr>Hypothesis and Research Questions</vt:lpstr>
      <vt:lpstr>Data Source Details</vt:lpstr>
      <vt:lpstr>Implementation Approach &amp; Techniques</vt:lpstr>
      <vt:lpstr>Implementation Approach / Methods</vt:lpstr>
      <vt:lpstr>Implementation Approach / Methods</vt:lpstr>
      <vt:lpstr>Implementation Approach / Methods</vt:lpstr>
      <vt:lpstr>Implementation Approach / Methods</vt:lpstr>
      <vt:lpstr>Results &amp; Insights</vt:lpstr>
      <vt:lpstr>Number of Victims per Year</vt:lpstr>
      <vt:lpstr>Number of Attacks per Year</vt:lpstr>
      <vt:lpstr>Number of Attacks by Races</vt:lpstr>
      <vt:lpstr>Causes of Attacks </vt:lpstr>
      <vt:lpstr>Overall #Attacks on Weekdays / Weekends</vt:lpstr>
      <vt:lpstr>Shooting Fatalities over US Map</vt:lpstr>
      <vt:lpstr>Top 10 cities impacted by Mass Shootings </vt:lpstr>
      <vt:lpstr>Conclusions &amp; Future Work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 Mass Shootings Exploratory Analytics</dc:title>
  <cp:lastModifiedBy>sneha godbole</cp:lastModifiedBy>
  <cp:revision>44</cp:revision>
  <dcterms:modified xsi:type="dcterms:W3CDTF">2017-12-16T16:15:14Z</dcterms:modified>
</cp:coreProperties>
</file>